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4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4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5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5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5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5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5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60.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6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6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6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6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6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6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6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7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7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7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7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 id="2147484031" r:id="rId2"/>
    <p:sldMasterId id="2147484043" r:id="rId3"/>
  </p:sldMasterIdLst>
  <p:notesMasterIdLst>
    <p:notesMasterId r:id="rId82"/>
  </p:notesMasterIdLst>
  <p:sldIdLst>
    <p:sldId id="2745" r:id="rId4"/>
    <p:sldId id="2746" r:id="rId5"/>
    <p:sldId id="2747" r:id="rId6"/>
    <p:sldId id="2776" r:id="rId7"/>
    <p:sldId id="2782" r:id="rId8"/>
    <p:sldId id="2783" r:id="rId9"/>
    <p:sldId id="2784" r:id="rId10"/>
    <p:sldId id="2785" r:id="rId11"/>
    <p:sldId id="2786" r:id="rId12"/>
    <p:sldId id="2787" r:id="rId13"/>
    <p:sldId id="2788" r:id="rId14"/>
    <p:sldId id="2789" r:id="rId15"/>
    <p:sldId id="2790" r:id="rId16"/>
    <p:sldId id="2791" r:id="rId17"/>
    <p:sldId id="2792" r:id="rId18"/>
    <p:sldId id="2793" r:id="rId19"/>
    <p:sldId id="2794" r:id="rId20"/>
    <p:sldId id="2795" r:id="rId21"/>
    <p:sldId id="2796" r:id="rId22"/>
    <p:sldId id="2797" r:id="rId23"/>
    <p:sldId id="2800" r:id="rId24"/>
    <p:sldId id="2798" r:id="rId25"/>
    <p:sldId id="2799" r:id="rId26"/>
    <p:sldId id="2801" r:id="rId27"/>
    <p:sldId id="2802" r:id="rId28"/>
    <p:sldId id="2803" r:id="rId29"/>
    <p:sldId id="2804" r:id="rId30"/>
    <p:sldId id="2817" r:id="rId31"/>
    <p:sldId id="2805" r:id="rId32"/>
    <p:sldId id="2806" r:id="rId33"/>
    <p:sldId id="2807" r:id="rId34"/>
    <p:sldId id="2808" r:id="rId35"/>
    <p:sldId id="2809" r:id="rId36"/>
    <p:sldId id="2811" r:id="rId37"/>
    <p:sldId id="2812" r:id="rId38"/>
    <p:sldId id="2818" r:id="rId39"/>
    <p:sldId id="2813" r:id="rId40"/>
    <p:sldId id="2814" r:id="rId41"/>
    <p:sldId id="2815" r:id="rId42"/>
    <p:sldId id="2819" r:id="rId43"/>
    <p:sldId id="2816" r:id="rId44"/>
    <p:sldId id="2820" r:id="rId45"/>
    <p:sldId id="2821" r:id="rId46"/>
    <p:sldId id="2822" r:id="rId47"/>
    <p:sldId id="2823" r:id="rId48"/>
    <p:sldId id="2824" r:id="rId49"/>
    <p:sldId id="2825" r:id="rId50"/>
    <p:sldId id="2826" r:id="rId51"/>
    <p:sldId id="2827" r:id="rId52"/>
    <p:sldId id="2828" r:id="rId53"/>
    <p:sldId id="2829" r:id="rId54"/>
    <p:sldId id="2752" r:id="rId55"/>
    <p:sldId id="2754" r:id="rId56"/>
    <p:sldId id="2753" r:id="rId57"/>
    <p:sldId id="2769" r:id="rId58"/>
    <p:sldId id="2765" r:id="rId59"/>
    <p:sldId id="2777" r:id="rId60"/>
    <p:sldId id="2772" r:id="rId61"/>
    <p:sldId id="2756" r:id="rId62"/>
    <p:sldId id="2767" r:id="rId63"/>
    <p:sldId id="2766" r:id="rId64"/>
    <p:sldId id="2775" r:id="rId65"/>
    <p:sldId id="2770" r:id="rId66"/>
    <p:sldId id="2778" r:id="rId67"/>
    <p:sldId id="2759" r:id="rId68"/>
    <p:sldId id="2760" r:id="rId69"/>
    <p:sldId id="2762" r:id="rId70"/>
    <p:sldId id="2768" r:id="rId71"/>
    <p:sldId id="2751" r:id="rId72"/>
    <p:sldId id="2774" r:id="rId73"/>
    <p:sldId id="2779" r:id="rId74"/>
    <p:sldId id="2755" r:id="rId75"/>
    <p:sldId id="2761" r:id="rId76"/>
    <p:sldId id="2758" r:id="rId77"/>
    <p:sldId id="2763" r:id="rId78"/>
    <p:sldId id="2773" r:id="rId79"/>
    <p:sldId id="2780" r:id="rId80"/>
    <p:sldId id="2781" r:id="rId81"/>
  </p:sldIdLst>
  <p:sldSz cx="9644063" cy="7232650"/>
  <p:notesSz cx="6858000" cy="9144000"/>
  <p:custDataLst>
    <p:tags r:id="rId8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3038" userDrawn="1">
          <p15:clr>
            <a:srgbClr val="A4A3A4"/>
          </p15:clr>
        </p15:guide>
        <p15:guide id="3" pos="384" userDrawn="1">
          <p15:clr>
            <a:srgbClr val="A4A3A4"/>
          </p15:clr>
        </p15:guide>
        <p15:guide id="5" orient="horz" pos="4183" userDrawn="1">
          <p15:clr>
            <a:srgbClr val="A4A3A4"/>
          </p15:clr>
        </p15:guide>
        <p15:guide id="6" pos="56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E3C"/>
    <a:srgbClr val="BFBFBF"/>
    <a:srgbClr val="FBBF09"/>
    <a:srgbClr val="EF4232"/>
    <a:srgbClr val="03A9F0"/>
    <a:srgbClr val="FFFFFF"/>
    <a:srgbClr val="FABCA8"/>
    <a:srgbClr val="57562F"/>
    <a:srgbClr val="FBCDBE"/>
    <a:srgbClr val="6B6A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2986" autoAdjust="0"/>
  </p:normalViewPr>
  <p:slideViewPr>
    <p:cSldViewPr>
      <p:cViewPr varScale="1">
        <p:scale>
          <a:sx n="108" d="100"/>
          <a:sy n="108" d="100"/>
        </p:scale>
        <p:origin x="1398" y="108"/>
      </p:cViewPr>
      <p:guideLst>
        <p:guide orient="horz" pos="373"/>
        <p:guide pos="3038"/>
        <p:guide pos="384"/>
        <p:guide orient="horz" pos="4183"/>
        <p:guide pos="5691"/>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2018/5/30/Wed</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0988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64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37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75201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10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042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7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39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127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498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55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50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868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03590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3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152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14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86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29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345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706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61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3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179151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725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654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423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457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50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680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478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67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05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33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555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51</a:t>
            </a:fld>
            <a:endParaRPr lang="zh-CN" altLang="en-US"/>
          </a:p>
        </p:txBody>
      </p:sp>
    </p:spTree>
    <p:extLst>
      <p:ext uri="{BB962C8B-B14F-4D97-AF65-F5344CB8AC3E}">
        <p14:creationId xmlns:p14="http://schemas.microsoft.com/office/powerpoint/2010/main" val="1286252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02292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3422335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54</a:t>
            </a:fld>
            <a:endParaRPr lang="zh-CN" altLang="en-US"/>
          </a:p>
        </p:txBody>
      </p:sp>
    </p:spTree>
    <p:extLst>
      <p:ext uri="{BB962C8B-B14F-4D97-AF65-F5344CB8AC3E}">
        <p14:creationId xmlns:p14="http://schemas.microsoft.com/office/powerpoint/2010/main" val="2105995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55</a:t>
            </a:fld>
            <a:endParaRPr lang="en-US"/>
          </a:p>
        </p:txBody>
      </p:sp>
    </p:spTree>
    <p:extLst>
      <p:ext uri="{BB962C8B-B14F-4D97-AF65-F5344CB8AC3E}">
        <p14:creationId xmlns:p14="http://schemas.microsoft.com/office/powerpoint/2010/main" val="1374879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56</a:t>
            </a:fld>
            <a:endParaRPr lang="zh-CN" altLang="en-US"/>
          </a:p>
        </p:txBody>
      </p:sp>
    </p:spTree>
    <p:extLst>
      <p:ext uri="{BB962C8B-B14F-4D97-AF65-F5344CB8AC3E}">
        <p14:creationId xmlns:p14="http://schemas.microsoft.com/office/powerpoint/2010/main" val="2414606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225337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755921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7550" y="514350"/>
            <a:ext cx="3430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5287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26147392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2069260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62</a:t>
            </a:fld>
            <a:endParaRPr lang="zh-CN" altLang="en-US"/>
          </a:p>
        </p:txBody>
      </p:sp>
    </p:spTree>
    <p:extLst>
      <p:ext uri="{BB962C8B-B14F-4D97-AF65-F5344CB8AC3E}">
        <p14:creationId xmlns:p14="http://schemas.microsoft.com/office/powerpoint/2010/main" val="27545445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63</a:t>
            </a:fld>
            <a:endParaRPr lang="en-US"/>
          </a:p>
        </p:txBody>
      </p:sp>
    </p:spTree>
    <p:extLst>
      <p:ext uri="{BB962C8B-B14F-4D97-AF65-F5344CB8AC3E}">
        <p14:creationId xmlns:p14="http://schemas.microsoft.com/office/powerpoint/2010/main" val="1318119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23087846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pPr/>
              <a:t>65</a:t>
            </a:fld>
            <a:endParaRPr lang="en-US" dirty="0"/>
          </a:p>
        </p:txBody>
      </p:sp>
    </p:spTree>
    <p:extLst>
      <p:ext uri="{BB962C8B-B14F-4D97-AF65-F5344CB8AC3E}">
        <p14:creationId xmlns:p14="http://schemas.microsoft.com/office/powerpoint/2010/main" val="21152460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581309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67</a:t>
            </a:fld>
            <a:endParaRPr lang="en-US"/>
          </a:p>
        </p:txBody>
      </p:sp>
    </p:spTree>
    <p:extLst>
      <p:ext uri="{BB962C8B-B14F-4D97-AF65-F5344CB8AC3E}">
        <p14:creationId xmlns:p14="http://schemas.microsoft.com/office/powerpoint/2010/main" val="3289249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68</a:t>
            </a:fld>
            <a:endParaRPr lang="zh-CN" altLang="en-US"/>
          </a:p>
        </p:txBody>
      </p:sp>
    </p:spTree>
    <p:extLst>
      <p:ext uri="{BB962C8B-B14F-4D97-AF65-F5344CB8AC3E}">
        <p14:creationId xmlns:p14="http://schemas.microsoft.com/office/powerpoint/2010/main" val="3315857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69</a:t>
            </a:fld>
            <a:endParaRPr lang="zh-CN" altLang="en-US"/>
          </a:p>
        </p:txBody>
      </p:sp>
    </p:spTree>
    <p:extLst>
      <p:ext uri="{BB962C8B-B14F-4D97-AF65-F5344CB8AC3E}">
        <p14:creationId xmlns:p14="http://schemas.microsoft.com/office/powerpoint/2010/main" val="121680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70</a:t>
            </a:fld>
            <a:endParaRPr lang="zh-CN" altLang="en-US"/>
          </a:p>
        </p:txBody>
      </p:sp>
    </p:spTree>
    <p:extLst>
      <p:ext uri="{BB962C8B-B14F-4D97-AF65-F5344CB8AC3E}">
        <p14:creationId xmlns:p14="http://schemas.microsoft.com/office/powerpoint/2010/main" val="242692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71</a:t>
            </a:fld>
            <a:endParaRPr lang="zh-CN" altLang="en-US"/>
          </a:p>
        </p:txBody>
      </p:sp>
    </p:spTree>
    <p:extLst>
      <p:ext uri="{BB962C8B-B14F-4D97-AF65-F5344CB8AC3E}">
        <p14:creationId xmlns:p14="http://schemas.microsoft.com/office/powerpoint/2010/main" val="3863080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72</a:t>
            </a:fld>
            <a:endParaRPr lang="zh-CN" altLang="en-US"/>
          </a:p>
        </p:txBody>
      </p:sp>
    </p:spTree>
    <p:extLst>
      <p:ext uri="{BB962C8B-B14F-4D97-AF65-F5344CB8AC3E}">
        <p14:creationId xmlns:p14="http://schemas.microsoft.com/office/powerpoint/2010/main" val="18562817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32187378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74</a:t>
            </a:fld>
            <a:endParaRPr lang="en-US"/>
          </a:p>
        </p:txBody>
      </p:sp>
    </p:spTree>
    <p:extLst>
      <p:ext uri="{BB962C8B-B14F-4D97-AF65-F5344CB8AC3E}">
        <p14:creationId xmlns:p14="http://schemas.microsoft.com/office/powerpoint/2010/main" val="4119369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75</a:t>
            </a:fld>
            <a:endParaRPr lang="zh-CN" altLang="en-US"/>
          </a:p>
        </p:txBody>
      </p:sp>
    </p:spTree>
    <p:extLst>
      <p:ext uri="{BB962C8B-B14F-4D97-AF65-F5344CB8AC3E}">
        <p14:creationId xmlns:p14="http://schemas.microsoft.com/office/powerpoint/2010/main" val="11002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70911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77</a:t>
            </a:fld>
            <a:endParaRPr lang="zh-CN" altLang="en-US"/>
          </a:p>
        </p:txBody>
      </p:sp>
    </p:spTree>
    <p:extLst>
      <p:ext uri="{BB962C8B-B14F-4D97-AF65-F5344CB8AC3E}">
        <p14:creationId xmlns:p14="http://schemas.microsoft.com/office/powerpoint/2010/main" val="362269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3030" y="6703597"/>
            <a:ext cx="2169914" cy="386187"/>
          </a:xfrm>
          <a:prstGeom prst="rect">
            <a:avLst/>
          </a:prstGeom>
        </p:spPr>
        <p:txBody>
          <a:bodyPr/>
          <a:lstStyle/>
          <a:p>
            <a:fld id="{E3AD87B8-9A4B-45E2-BBE5-FB86ADE287A3}" type="datetimeFigureOut">
              <a:rPr lang="zh-CN" altLang="en-US" smtClean="0"/>
              <a:t>2018/5/30/Wed</a:t>
            </a:fld>
            <a:endParaRPr lang="zh-CN" altLang="en-US"/>
          </a:p>
        </p:txBody>
      </p:sp>
      <p:sp>
        <p:nvSpPr>
          <p:cNvPr id="3" name="页脚占位符 2"/>
          <p:cNvSpPr>
            <a:spLocks noGrp="1"/>
          </p:cNvSpPr>
          <p:nvPr>
            <p:ph type="ftr" sz="quarter" idx="11"/>
          </p:nvPr>
        </p:nvSpPr>
        <p:spPr>
          <a:xfrm>
            <a:off x="3194596" y="6703597"/>
            <a:ext cx="3254871"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811120" y="6703597"/>
            <a:ext cx="2169914" cy="386187"/>
          </a:xfrm>
          <a:prstGeom prst="rect">
            <a:avLst/>
          </a:prstGeom>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42495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90304" y="5062856"/>
            <a:ext cx="5786438" cy="597699"/>
          </a:xfrm>
        </p:spPr>
        <p:txBody>
          <a:bodyPr anchor="b"/>
          <a:lstStyle>
            <a:lvl1pPr algn="l">
              <a:defRPr sz="1875" b="1"/>
            </a:lvl1pPr>
          </a:lstStyle>
          <a:p>
            <a:r>
              <a:rPr lang="zh-CN" altLang="en-US"/>
              <a:t>单击此处编辑母版标题样式</a:t>
            </a:r>
          </a:p>
        </p:txBody>
      </p:sp>
      <p:sp>
        <p:nvSpPr>
          <p:cNvPr id="3" name="图片占位符 2"/>
          <p:cNvSpPr>
            <a:spLocks noGrp="1"/>
          </p:cNvSpPr>
          <p:nvPr>
            <p:ph type="pic" idx="1"/>
          </p:nvPr>
        </p:nvSpPr>
        <p:spPr>
          <a:xfrm>
            <a:off x="1890304" y="646251"/>
            <a:ext cx="5786438" cy="4339590"/>
          </a:xfrm>
        </p:spPr>
        <p:txBody>
          <a:bodyPr/>
          <a:lstStyle>
            <a:lvl1pPr marL="0" indent="0">
              <a:buNone/>
              <a:defRPr sz="3000"/>
            </a:lvl1pPr>
            <a:lvl2pPr marL="430511" indent="0">
              <a:buNone/>
              <a:defRPr sz="2625"/>
            </a:lvl2pPr>
            <a:lvl3pPr marL="861022" indent="0">
              <a:buNone/>
              <a:defRPr sz="2250"/>
            </a:lvl3pPr>
            <a:lvl4pPr marL="1291533" indent="0">
              <a:buNone/>
              <a:defRPr sz="1875"/>
            </a:lvl4pPr>
            <a:lvl5pPr marL="1722044" indent="0">
              <a:buNone/>
              <a:defRPr sz="1875"/>
            </a:lvl5pPr>
            <a:lvl6pPr marL="2152555" indent="0">
              <a:buNone/>
              <a:defRPr sz="1875"/>
            </a:lvl6pPr>
            <a:lvl7pPr marL="2583066" indent="0">
              <a:buNone/>
              <a:defRPr sz="1875"/>
            </a:lvl7pPr>
            <a:lvl8pPr marL="3013577" indent="0">
              <a:buNone/>
              <a:defRPr sz="1875"/>
            </a:lvl8pPr>
            <a:lvl9pPr marL="3444088" indent="0">
              <a:buNone/>
              <a:defRPr sz="1875"/>
            </a:lvl9pPr>
          </a:lstStyle>
          <a:p>
            <a:endParaRPr lang="zh-CN" altLang="en-US"/>
          </a:p>
        </p:txBody>
      </p:sp>
      <p:sp>
        <p:nvSpPr>
          <p:cNvPr id="4" name="文本占位符 3"/>
          <p:cNvSpPr>
            <a:spLocks noGrp="1"/>
          </p:cNvSpPr>
          <p:nvPr>
            <p:ph type="body" sz="half" idx="2"/>
          </p:nvPr>
        </p:nvSpPr>
        <p:spPr>
          <a:xfrm>
            <a:off x="1890304" y="5660555"/>
            <a:ext cx="5786438" cy="848831"/>
          </a:xfrm>
        </p:spPr>
        <p:txBody>
          <a:bodyPr/>
          <a:lstStyle>
            <a:lvl1pPr marL="0" indent="0">
              <a:buNone/>
              <a:defRPr sz="1350"/>
            </a:lvl1pPr>
            <a:lvl2pPr marL="430511" indent="0">
              <a:buNone/>
              <a:defRPr sz="1125"/>
            </a:lvl2pPr>
            <a:lvl3pPr marL="861022" indent="0">
              <a:buNone/>
              <a:defRPr sz="975"/>
            </a:lvl3pPr>
            <a:lvl4pPr marL="1291533" indent="0">
              <a:buNone/>
              <a:defRPr sz="825"/>
            </a:lvl4pPr>
            <a:lvl5pPr marL="1722044" indent="0">
              <a:buNone/>
              <a:defRPr sz="825"/>
            </a:lvl5pPr>
            <a:lvl6pPr marL="2152555" indent="0">
              <a:buNone/>
              <a:defRPr sz="825"/>
            </a:lvl6pPr>
            <a:lvl7pPr marL="2583066" indent="0">
              <a:buNone/>
              <a:defRPr sz="825"/>
            </a:lvl7pPr>
            <a:lvl8pPr marL="3013577" indent="0">
              <a:buNone/>
              <a:defRPr sz="825"/>
            </a:lvl8pPr>
            <a:lvl9pPr marL="3444088" indent="0">
              <a:buNone/>
              <a:defRPr sz="82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31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803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946" y="289642"/>
            <a:ext cx="2169914" cy="617119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82203" y="289642"/>
            <a:ext cx="6349008" cy="617119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85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23305" y="1183677"/>
            <a:ext cx="8197454" cy="2518034"/>
          </a:xfrm>
        </p:spPr>
        <p:txBody>
          <a:bodyPr anchor="b"/>
          <a:lstStyle>
            <a:lvl1pPr algn="ctr">
              <a:defRPr sz="6328"/>
            </a:lvl1pPr>
          </a:lstStyle>
          <a:p>
            <a:r>
              <a:rPr lang="zh-CN" altLang="en-US"/>
              <a:t>单击此处编辑母版标题样式</a:t>
            </a:r>
            <a:endParaRPr lang="en-US" dirty="0"/>
          </a:p>
        </p:txBody>
      </p:sp>
      <p:sp>
        <p:nvSpPr>
          <p:cNvPr id="3" name="Subtitle 2"/>
          <p:cNvSpPr>
            <a:spLocks noGrp="1"/>
          </p:cNvSpPr>
          <p:nvPr>
            <p:ph type="subTitle" idx="1"/>
          </p:nvPr>
        </p:nvSpPr>
        <p:spPr>
          <a:xfrm>
            <a:off x="1205508" y="3798816"/>
            <a:ext cx="7233047"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164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3525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58007" y="1803142"/>
            <a:ext cx="8318004" cy="3008581"/>
          </a:xfrm>
        </p:spPr>
        <p:txBody>
          <a:bodyPr anchor="b"/>
          <a:lstStyle>
            <a:lvl1pPr>
              <a:defRPr sz="6328"/>
            </a:lvl1pPr>
          </a:lstStyle>
          <a:p>
            <a:r>
              <a:rPr lang="zh-CN" altLang="en-US"/>
              <a:t>单击此处编辑母版标题样式</a:t>
            </a:r>
            <a:endParaRPr lang="en-US" dirty="0"/>
          </a:p>
        </p:txBody>
      </p:sp>
      <p:sp>
        <p:nvSpPr>
          <p:cNvPr id="3" name="Text Placeholder 2"/>
          <p:cNvSpPr>
            <a:spLocks noGrp="1"/>
          </p:cNvSpPr>
          <p:nvPr>
            <p:ph type="body" idx="1"/>
          </p:nvPr>
        </p:nvSpPr>
        <p:spPr>
          <a:xfrm>
            <a:off x="658007" y="4840185"/>
            <a:ext cx="8318004" cy="1582142"/>
          </a:xfrm>
        </p:spPr>
        <p:txBody>
          <a:bodyPr/>
          <a:lstStyle>
            <a:lvl1pPr marL="0" indent="0">
              <a:buNone/>
              <a:defRPr sz="2531">
                <a:solidFill>
                  <a:schemeClr val="tx1"/>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0035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63029" y="1925358"/>
            <a:ext cx="4098727"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882307" y="1925358"/>
            <a:ext cx="4098727"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14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4286" y="385073"/>
            <a:ext cx="8318004" cy="13979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64287" y="1773004"/>
            <a:ext cx="4079890"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编辑母版文本样式</a:t>
            </a:r>
          </a:p>
        </p:txBody>
      </p:sp>
      <p:sp>
        <p:nvSpPr>
          <p:cNvPr id="4" name="Content Placeholder 3"/>
          <p:cNvSpPr>
            <a:spLocks noGrp="1"/>
          </p:cNvSpPr>
          <p:nvPr>
            <p:ph sz="half" idx="2"/>
          </p:nvPr>
        </p:nvSpPr>
        <p:spPr>
          <a:xfrm>
            <a:off x="664287" y="2641926"/>
            <a:ext cx="4079890"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82307" y="1773004"/>
            <a:ext cx="409998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编辑母版文本样式</a:t>
            </a:r>
          </a:p>
        </p:txBody>
      </p:sp>
      <p:sp>
        <p:nvSpPr>
          <p:cNvPr id="6" name="Content Placeholder 5"/>
          <p:cNvSpPr>
            <a:spLocks noGrp="1"/>
          </p:cNvSpPr>
          <p:nvPr>
            <p:ph sz="quarter" idx="4"/>
          </p:nvPr>
        </p:nvSpPr>
        <p:spPr>
          <a:xfrm>
            <a:off x="4882307" y="2641926"/>
            <a:ext cx="4099983"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954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5132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D87B8-9A4B-45E2-BBE5-FB86ADE287A3}" type="datetimeFigureOut">
              <a:rPr lang="zh-CN" altLang="en-US" smtClean="0"/>
              <a:t>2018/5/30/Wed</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109202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23305" y="2246810"/>
            <a:ext cx="8197454" cy="1550332"/>
          </a:xfrm>
        </p:spPr>
        <p:txBody>
          <a:bodyPr/>
          <a:lstStyle/>
          <a:p>
            <a:r>
              <a:rPr lang="zh-CN" altLang="en-US"/>
              <a:t>单击此处编辑母版标题样式</a:t>
            </a:r>
          </a:p>
        </p:txBody>
      </p:sp>
      <p:sp>
        <p:nvSpPr>
          <p:cNvPr id="3" name="副标题 2"/>
          <p:cNvSpPr>
            <a:spLocks noGrp="1"/>
          </p:cNvSpPr>
          <p:nvPr>
            <p:ph type="subTitle" idx="1"/>
          </p:nvPr>
        </p:nvSpPr>
        <p:spPr>
          <a:xfrm>
            <a:off x="1446610" y="4098502"/>
            <a:ext cx="6750844" cy="1848344"/>
          </a:xfrm>
        </p:spPr>
        <p:txBody>
          <a:bodyPr/>
          <a:lstStyle>
            <a:lvl1pPr marL="0" indent="0" algn="ctr">
              <a:buNone/>
              <a:defRPr>
                <a:solidFill>
                  <a:schemeClr val="tx1">
                    <a:tint val="75000"/>
                  </a:schemeClr>
                </a:solidFill>
              </a:defRPr>
            </a:lvl1pPr>
            <a:lvl2pPr marL="430511" indent="0" algn="ctr">
              <a:buNone/>
              <a:defRPr>
                <a:solidFill>
                  <a:schemeClr val="tx1">
                    <a:tint val="75000"/>
                  </a:schemeClr>
                </a:solidFill>
              </a:defRPr>
            </a:lvl2pPr>
            <a:lvl3pPr marL="861022" indent="0" algn="ctr">
              <a:buNone/>
              <a:defRPr>
                <a:solidFill>
                  <a:schemeClr val="tx1">
                    <a:tint val="75000"/>
                  </a:schemeClr>
                </a:solidFill>
              </a:defRPr>
            </a:lvl3pPr>
            <a:lvl4pPr marL="1291533" indent="0" algn="ctr">
              <a:buNone/>
              <a:defRPr>
                <a:solidFill>
                  <a:schemeClr val="tx1">
                    <a:tint val="75000"/>
                  </a:schemeClr>
                </a:solidFill>
              </a:defRPr>
            </a:lvl4pPr>
            <a:lvl5pPr marL="1722044" indent="0" algn="ctr">
              <a:buNone/>
              <a:defRPr>
                <a:solidFill>
                  <a:schemeClr val="tx1">
                    <a:tint val="75000"/>
                  </a:schemeClr>
                </a:solidFill>
              </a:defRPr>
            </a:lvl5pPr>
            <a:lvl6pPr marL="2152555" indent="0" algn="ctr">
              <a:buNone/>
              <a:defRPr>
                <a:solidFill>
                  <a:schemeClr val="tx1">
                    <a:tint val="75000"/>
                  </a:schemeClr>
                </a:solidFill>
              </a:defRPr>
            </a:lvl6pPr>
            <a:lvl7pPr marL="2583066" indent="0" algn="ctr">
              <a:buNone/>
              <a:defRPr>
                <a:solidFill>
                  <a:schemeClr val="tx1">
                    <a:tint val="75000"/>
                  </a:schemeClr>
                </a:solidFill>
              </a:defRPr>
            </a:lvl7pPr>
            <a:lvl8pPr marL="3013577" indent="0" algn="ctr">
              <a:buNone/>
              <a:defRPr>
                <a:solidFill>
                  <a:schemeClr val="tx1">
                    <a:tint val="75000"/>
                  </a:schemeClr>
                </a:solidFill>
              </a:defRPr>
            </a:lvl8pPr>
            <a:lvl9pPr marL="344408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9387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p:nvPr>
        </p:nvSpPr>
        <p:spPr>
          <a:xfrm>
            <a:off x="4099983" y="1041369"/>
            <a:ext cx="4882307"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5124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4286" y="482177"/>
            <a:ext cx="311046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099983" y="1041369"/>
            <a:ext cx="4882307" cy="5139869"/>
          </a:xfrm>
        </p:spPr>
        <p:txBody>
          <a:bodyPr anchor="t"/>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r>
              <a:rPr lang="zh-CN" altLang="en-US"/>
              <a:t>单击图标添加图片</a:t>
            </a:r>
            <a:endParaRPr lang="en-US" dirty="0"/>
          </a:p>
        </p:txBody>
      </p:sp>
      <p:sp>
        <p:nvSpPr>
          <p:cNvPr id="4" name="Text Placeholder 3"/>
          <p:cNvSpPr>
            <a:spLocks noGrp="1"/>
          </p:cNvSpPr>
          <p:nvPr>
            <p:ph type="body" sz="half" idx="2"/>
          </p:nvPr>
        </p:nvSpPr>
        <p:spPr>
          <a:xfrm>
            <a:off x="664286" y="2169795"/>
            <a:ext cx="311046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7587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7128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1533" y="385071"/>
            <a:ext cx="2079501"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63030" y="385071"/>
            <a:ext cx="6117952" cy="61293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443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041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61814" y="4647649"/>
            <a:ext cx="8197454" cy="1436485"/>
          </a:xfrm>
        </p:spPr>
        <p:txBody>
          <a:bodyPr anchor="t"/>
          <a:lstStyle>
            <a:lvl1pPr algn="l">
              <a:defRPr sz="3750" b="1" cap="all"/>
            </a:lvl1pPr>
          </a:lstStyle>
          <a:p>
            <a:r>
              <a:rPr lang="zh-CN" altLang="en-US"/>
              <a:t>单击此处编辑母版标题样式</a:t>
            </a:r>
          </a:p>
        </p:txBody>
      </p:sp>
      <p:sp>
        <p:nvSpPr>
          <p:cNvPr id="3" name="文本占位符 2"/>
          <p:cNvSpPr>
            <a:spLocks noGrp="1"/>
          </p:cNvSpPr>
          <p:nvPr>
            <p:ph type="body" idx="1"/>
          </p:nvPr>
        </p:nvSpPr>
        <p:spPr>
          <a:xfrm>
            <a:off x="761814" y="3065506"/>
            <a:ext cx="8197454" cy="1582142"/>
          </a:xfrm>
        </p:spPr>
        <p:txBody>
          <a:bodyPr anchor="b"/>
          <a:lstStyle>
            <a:lvl1pPr marL="0" indent="0">
              <a:buNone/>
              <a:defRPr sz="1875">
                <a:solidFill>
                  <a:schemeClr val="tx1">
                    <a:tint val="75000"/>
                  </a:schemeClr>
                </a:solidFill>
              </a:defRPr>
            </a:lvl1pPr>
            <a:lvl2pPr marL="430511" indent="0">
              <a:buNone/>
              <a:defRPr sz="1725">
                <a:solidFill>
                  <a:schemeClr val="tx1">
                    <a:tint val="75000"/>
                  </a:schemeClr>
                </a:solidFill>
              </a:defRPr>
            </a:lvl2pPr>
            <a:lvl3pPr marL="861022" indent="0">
              <a:buNone/>
              <a:defRPr sz="1500">
                <a:solidFill>
                  <a:schemeClr val="tx1">
                    <a:tint val="75000"/>
                  </a:schemeClr>
                </a:solidFill>
              </a:defRPr>
            </a:lvl3pPr>
            <a:lvl4pPr marL="1291533" indent="0">
              <a:buNone/>
              <a:defRPr sz="1350">
                <a:solidFill>
                  <a:schemeClr val="tx1">
                    <a:tint val="75000"/>
                  </a:schemeClr>
                </a:solidFill>
              </a:defRPr>
            </a:lvl4pPr>
            <a:lvl5pPr marL="1722044" indent="0">
              <a:buNone/>
              <a:defRPr sz="1350">
                <a:solidFill>
                  <a:schemeClr val="tx1">
                    <a:tint val="75000"/>
                  </a:schemeClr>
                </a:solidFill>
              </a:defRPr>
            </a:lvl5pPr>
            <a:lvl6pPr marL="2152555" indent="0">
              <a:buNone/>
              <a:defRPr sz="1350">
                <a:solidFill>
                  <a:schemeClr val="tx1">
                    <a:tint val="75000"/>
                  </a:schemeClr>
                </a:solidFill>
              </a:defRPr>
            </a:lvl6pPr>
            <a:lvl7pPr marL="2583066" indent="0">
              <a:buNone/>
              <a:defRPr sz="1350">
                <a:solidFill>
                  <a:schemeClr val="tx1">
                    <a:tint val="75000"/>
                  </a:schemeClr>
                </a:solidFill>
              </a:defRPr>
            </a:lvl7pPr>
            <a:lvl8pPr marL="3013577" indent="0">
              <a:buNone/>
              <a:defRPr sz="1350">
                <a:solidFill>
                  <a:schemeClr val="tx1">
                    <a:tint val="75000"/>
                  </a:schemeClr>
                </a:solidFill>
              </a:defRPr>
            </a:lvl8pPr>
            <a:lvl9pPr marL="3444088" indent="0">
              <a:buNone/>
              <a:defRPr sz="13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803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82204" y="1687620"/>
            <a:ext cx="4259461" cy="4773215"/>
          </a:xfrm>
        </p:spPr>
        <p:txBody>
          <a:bodyPr/>
          <a:lstStyle>
            <a:lvl1pPr>
              <a:defRPr sz="2625"/>
            </a:lvl1pPr>
            <a:lvl2pPr>
              <a:defRPr sz="2250"/>
            </a:lvl2pPr>
            <a:lvl3pPr>
              <a:defRPr sz="1875"/>
            </a:lvl3pPr>
            <a:lvl4pPr>
              <a:defRPr sz="1725"/>
            </a:lvl4pPr>
            <a:lvl5pPr>
              <a:defRPr sz="1725"/>
            </a:lvl5pPr>
            <a:lvl6pPr>
              <a:defRPr sz="1725"/>
            </a:lvl6pPr>
            <a:lvl7pPr>
              <a:defRPr sz="1725"/>
            </a:lvl7pPr>
            <a:lvl8pPr>
              <a:defRPr sz="1725"/>
            </a:lvl8pPr>
            <a:lvl9pPr>
              <a:defRPr sz="17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02399" y="1687620"/>
            <a:ext cx="4259461" cy="4773215"/>
          </a:xfrm>
        </p:spPr>
        <p:txBody>
          <a:bodyPr/>
          <a:lstStyle>
            <a:lvl1pPr>
              <a:defRPr sz="2625"/>
            </a:lvl1pPr>
            <a:lvl2pPr>
              <a:defRPr sz="2250"/>
            </a:lvl2pPr>
            <a:lvl3pPr>
              <a:defRPr sz="1875"/>
            </a:lvl3pPr>
            <a:lvl4pPr>
              <a:defRPr sz="1725"/>
            </a:lvl4pPr>
            <a:lvl5pPr>
              <a:defRPr sz="1725"/>
            </a:lvl5pPr>
            <a:lvl6pPr>
              <a:defRPr sz="1725"/>
            </a:lvl6pPr>
            <a:lvl7pPr>
              <a:defRPr sz="1725"/>
            </a:lvl7pPr>
            <a:lvl8pPr>
              <a:defRPr sz="1725"/>
            </a:lvl8pPr>
            <a:lvl9pPr>
              <a:defRPr sz="172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238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82203" y="1618976"/>
            <a:ext cx="4261136" cy="674712"/>
          </a:xfrm>
        </p:spPr>
        <p:txBody>
          <a:bodyPr anchor="b"/>
          <a:lstStyle>
            <a:lvl1pPr marL="0" indent="0">
              <a:buNone/>
              <a:defRPr sz="2250" b="1"/>
            </a:lvl1pPr>
            <a:lvl2pPr marL="430511" indent="0">
              <a:buNone/>
              <a:defRPr sz="1875" b="1"/>
            </a:lvl2pPr>
            <a:lvl3pPr marL="861022" indent="0">
              <a:buNone/>
              <a:defRPr sz="1725" b="1"/>
            </a:lvl3pPr>
            <a:lvl4pPr marL="1291533" indent="0">
              <a:buNone/>
              <a:defRPr sz="1500" b="1"/>
            </a:lvl4pPr>
            <a:lvl5pPr marL="1722044" indent="0">
              <a:buNone/>
              <a:defRPr sz="1500" b="1"/>
            </a:lvl5pPr>
            <a:lvl6pPr marL="2152555" indent="0">
              <a:buNone/>
              <a:defRPr sz="1500" b="1"/>
            </a:lvl6pPr>
            <a:lvl7pPr marL="2583066" indent="0">
              <a:buNone/>
              <a:defRPr sz="1500" b="1"/>
            </a:lvl7pPr>
            <a:lvl8pPr marL="3013577" indent="0">
              <a:buNone/>
              <a:defRPr sz="1500" b="1"/>
            </a:lvl8pPr>
            <a:lvl9pPr marL="3444088" indent="0">
              <a:buNone/>
              <a:defRPr sz="1500" b="1"/>
            </a:lvl9pPr>
          </a:lstStyle>
          <a:p>
            <a:pPr lvl="0"/>
            <a:r>
              <a:rPr lang="zh-CN" altLang="en-US"/>
              <a:t>单击此处编辑母版文本样式</a:t>
            </a:r>
          </a:p>
        </p:txBody>
      </p:sp>
      <p:sp>
        <p:nvSpPr>
          <p:cNvPr id="4" name="内容占位符 3"/>
          <p:cNvSpPr>
            <a:spLocks noGrp="1"/>
          </p:cNvSpPr>
          <p:nvPr>
            <p:ph sz="half" idx="2"/>
          </p:nvPr>
        </p:nvSpPr>
        <p:spPr>
          <a:xfrm>
            <a:off x="482203" y="2293689"/>
            <a:ext cx="4261136" cy="4167145"/>
          </a:xfrm>
        </p:spPr>
        <p:txBody>
          <a:bodyPr/>
          <a:lstStyle>
            <a:lvl1pPr>
              <a:defRPr sz="2250"/>
            </a:lvl1pPr>
            <a:lvl2pPr>
              <a:defRPr sz="1875"/>
            </a:lvl2pPr>
            <a:lvl3pPr>
              <a:defRPr sz="1725"/>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99050" y="1618976"/>
            <a:ext cx="4262810" cy="674712"/>
          </a:xfrm>
        </p:spPr>
        <p:txBody>
          <a:bodyPr anchor="b"/>
          <a:lstStyle>
            <a:lvl1pPr marL="0" indent="0">
              <a:buNone/>
              <a:defRPr sz="2250" b="1"/>
            </a:lvl1pPr>
            <a:lvl2pPr marL="430511" indent="0">
              <a:buNone/>
              <a:defRPr sz="1875" b="1"/>
            </a:lvl2pPr>
            <a:lvl3pPr marL="861022" indent="0">
              <a:buNone/>
              <a:defRPr sz="1725" b="1"/>
            </a:lvl3pPr>
            <a:lvl4pPr marL="1291533" indent="0">
              <a:buNone/>
              <a:defRPr sz="1500" b="1"/>
            </a:lvl4pPr>
            <a:lvl5pPr marL="1722044" indent="0">
              <a:buNone/>
              <a:defRPr sz="1500" b="1"/>
            </a:lvl5pPr>
            <a:lvl6pPr marL="2152555" indent="0">
              <a:buNone/>
              <a:defRPr sz="1500" b="1"/>
            </a:lvl6pPr>
            <a:lvl7pPr marL="2583066" indent="0">
              <a:buNone/>
              <a:defRPr sz="1500" b="1"/>
            </a:lvl7pPr>
            <a:lvl8pPr marL="3013577" indent="0">
              <a:buNone/>
              <a:defRPr sz="1500" b="1"/>
            </a:lvl8pPr>
            <a:lvl9pPr marL="3444088" indent="0">
              <a:buNone/>
              <a:defRPr sz="1500" b="1"/>
            </a:lvl9pPr>
          </a:lstStyle>
          <a:p>
            <a:pPr lvl="0"/>
            <a:r>
              <a:rPr lang="zh-CN" altLang="en-US"/>
              <a:t>单击此处编辑母版文本样式</a:t>
            </a:r>
          </a:p>
        </p:txBody>
      </p:sp>
      <p:sp>
        <p:nvSpPr>
          <p:cNvPr id="6" name="内容占位符 5"/>
          <p:cNvSpPr>
            <a:spLocks noGrp="1"/>
          </p:cNvSpPr>
          <p:nvPr>
            <p:ph sz="quarter" idx="4"/>
          </p:nvPr>
        </p:nvSpPr>
        <p:spPr>
          <a:xfrm>
            <a:off x="4899050" y="2293689"/>
            <a:ext cx="4262810" cy="4167145"/>
          </a:xfrm>
        </p:spPr>
        <p:txBody>
          <a:bodyPr/>
          <a:lstStyle>
            <a:lvl1pPr>
              <a:defRPr sz="2250"/>
            </a:lvl1pPr>
            <a:lvl2pPr>
              <a:defRPr sz="1875"/>
            </a:lvl2pPr>
            <a:lvl3pPr>
              <a:defRPr sz="1725"/>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6205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0382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739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82204" y="287967"/>
            <a:ext cx="3172830" cy="1225532"/>
          </a:xfrm>
        </p:spPr>
        <p:txBody>
          <a:bodyPr anchor="b"/>
          <a:lstStyle>
            <a:lvl1pPr algn="l">
              <a:defRPr sz="1875" b="1"/>
            </a:lvl1pPr>
          </a:lstStyle>
          <a:p>
            <a:r>
              <a:rPr lang="zh-CN" altLang="en-US"/>
              <a:t>单击此处编辑母版标题样式</a:t>
            </a:r>
          </a:p>
        </p:txBody>
      </p:sp>
      <p:sp>
        <p:nvSpPr>
          <p:cNvPr id="3" name="内容占位符 2"/>
          <p:cNvSpPr>
            <a:spLocks noGrp="1"/>
          </p:cNvSpPr>
          <p:nvPr>
            <p:ph idx="1"/>
          </p:nvPr>
        </p:nvSpPr>
        <p:spPr>
          <a:xfrm>
            <a:off x="3770561" y="287967"/>
            <a:ext cx="5391299" cy="6172866"/>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82204" y="1513500"/>
            <a:ext cx="3172830" cy="4947334"/>
          </a:xfrm>
        </p:spPr>
        <p:txBody>
          <a:bodyPr/>
          <a:lstStyle>
            <a:lvl1pPr marL="0" indent="0">
              <a:buNone/>
              <a:defRPr sz="1350"/>
            </a:lvl1pPr>
            <a:lvl2pPr marL="430511" indent="0">
              <a:buNone/>
              <a:defRPr sz="1125"/>
            </a:lvl2pPr>
            <a:lvl3pPr marL="861022" indent="0">
              <a:buNone/>
              <a:defRPr sz="975"/>
            </a:lvl3pPr>
            <a:lvl4pPr marL="1291533" indent="0">
              <a:buNone/>
              <a:defRPr sz="825"/>
            </a:lvl4pPr>
            <a:lvl5pPr marL="1722044" indent="0">
              <a:buNone/>
              <a:defRPr sz="825"/>
            </a:lvl5pPr>
            <a:lvl6pPr marL="2152555" indent="0">
              <a:buNone/>
              <a:defRPr sz="825"/>
            </a:lvl6pPr>
            <a:lvl7pPr marL="2583066" indent="0">
              <a:buNone/>
              <a:defRPr sz="825"/>
            </a:lvl7pPr>
            <a:lvl8pPr marL="3013577" indent="0">
              <a:buNone/>
              <a:defRPr sz="825"/>
            </a:lvl8pPr>
            <a:lvl9pPr marL="3444088" indent="0">
              <a:buNone/>
              <a:defRPr sz="82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2018/5/30/Wed</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60358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30" r:id="rId1"/>
  </p:sldLayoutIdLst>
  <p:txStyles>
    <p:titleStyle>
      <a:lvl1pPr algn="l" defTabSz="68585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65" indent="-171465" algn="l" defTabSz="68585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94" indent="-171465" algn="l" defTabSz="68585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321" indent="-171465" algn="l" defTabSz="68585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250"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178"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107"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36"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965"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893" indent="-171465"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57" rtl="0" eaLnBrk="1" latinLnBrk="0" hangingPunct="1">
        <a:defRPr sz="1350" kern="1200">
          <a:solidFill>
            <a:schemeClr val="tx1"/>
          </a:solidFill>
          <a:latin typeface="+mn-lt"/>
          <a:ea typeface="+mn-ea"/>
          <a:cs typeface="+mn-cs"/>
        </a:defRPr>
      </a:lvl1pPr>
      <a:lvl2pPr marL="342929" algn="l" defTabSz="685857" rtl="0" eaLnBrk="1" latinLnBrk="0" hangingPunct="1">
        <a:defRPr sz="1350" kern="1200">
          <a:solidFill>
            <a:schemeClr val="tx1"/>
          </a:solidFill>
          <a:latin typeface="+mn-lt"/>
          <a:ea typeface="+mn-ea"/>
          <a:cs typeface="+mn-cs"/>
        </a:defRPr>
      </a:lvl2pPr>
      <a:lvl3pPr marL="685857" algn="l" defTabSz="685857" rtl="0" eaLnBrk="1" latinLnBrk="0" hangingPunct="1">
        <a:defRPr sz="1350" kern="1200">
          <a:solidFill>
            <a:schemeClr val="tx1"/>
          </a:solidFill>
          <a:latin typeface="+mn-lt"/>
          <a:ea typeface="+mn-ea"/>
          <a:cs typeface="+mn-cs"/>
        </a:defRPr>
      </a:lvl3pPr>
      <a:lvl4pPr marL="1028786" algn="l" defTabSz="685857" rtl="0" eaLnBrk="1" latinLnBrk="0" hangingPunct="1">
        <a:defRPr sz="1350" kern="1200">
          <a:solidFill>
            <a:schemeClr val="tx1"/>
          </a:solidFill>
          <a:latin typeface="+mn-lt"/>
          <a:ea typeface="+mn-ea"/>
          <a:cs typeface="+mn-cs"/>
        </a:defRPr>
      </a:lvl4pPr>
      <a:lvl5pPr marL="1371715" algn="l" defTabSz="685857" rtl="0" eaLnBrk="1" latinLnBrk="0" hangingPunct="1">
        <a:defRPr sz="1350" kern="1200">
          <a:solidFill>
            <a:schemeClr val="tx1"/>
          </a:solidFill>
          <a:latin typeface="+mn-lt"/>
          <a:ea typeface="+mn-ea"/>
          <a:cs typeface="+mn-cs"/>
        </a:defRPr>
      </a:lvl5pPr>
      <a:lvl6pPr marL="1714643" algn="l" defTabSz="685857" rtl="0" eaLnBrk="1" latinLnBrk="0" hangingPunct="1">
        <a:defRPr sz="1350" kern="1200">
          <a:solidFill>
            <a:schemeClr val="tx1"/>
          </a:solidFill>
          <a:latin typeface="+mn-lt"/>
          <a:ea typeface="+mn-ea"/>
          <a:cs typeface="+mn-cs"/>
        </a:defRPr>
      </a:lvl6pPr>
      <a:lvl7pPr marL="2057572" algn="l" defTabSz="685857" rtl="0" eaLnBrk="1" latinLnBrk="0" hangingPunct="1">
        <a:defRPr sz="1350" kern="1200">
          <a:solidFill>
            <a:schemeClr val="tx1"/>
          </a:solidFill>
          <a:latin typeface="+mn-lt"/>
          <a:ea typeface="+mn-ea"/>
          <a:cs typeface="+mn-cs"/>
        </a:defRPr>
      </a:lvl7pPr>
      <a:lvl8pPr marL="2400500" algn="l" defTabSz="685857" rtl="0" eaLnBrk="1" latinLnBrk="0" hangingPunct="1">
        <a:defRPr sz="1350" kern="1200">
          <a:solidFill>
            <a:schemeClr val="tx1"/>
          </a:solidFill>
          <a:latin typeface="+mn-lt"/>
          <a:ea typeface="+mn-ea"/>
          <a:cs typeface="+mn-cs"/>
        </a:defRPr>
      </a:lvl8pPr>
      <a:lvl9pPr marL="2743430" algn="l" defTabSz="68585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204" y="289641"/>
            <a:ext cx="8679657" cy="1205442"/>
          </a:xfrm>
          <a:prstGeom prst="rect">
            <a:avLst/>
          </a:prstGeom>
        </p:spPr>
        <p:txBody>
          <a:bodyPr vert="horz" lIns="114803" tIns="57401" rIns="114803" bIns="57401" rtlCol="0" anchor="ctr">
            <a:normAutofit/>
          </a:bodyPr>
          <a:lstStyle/>
          <a:p>
            <a:r>
              <a:rPr lang="zh-CN" altLang="en-US"/>
              <a:t>单击此处编辑母版标题样式</a:t>
            </a:r>
          </a:p>
        </p:txBody>
      </p:sp>
      <p:sp>
        <p:nvSpPr>
          <p:cNvPr id="3" name="文本占位符 2"/>
          <p:cNvSpPr>
            <a:spLocks noGrp="1"/>
          </p:cNvSpPr>
          <p:nvPr>
            <p:ph type="body" idx="1"/>
          </p:nvPr>
        </p:nvSpPr>
        <p:spPr>
          <a:xfrm>
            <a:off x="482204" y="1687620"/>
            <a:ext cx="8679657" cy="4773215"/>
          </a:xfrm>
          <a:prstGeom prst="rect">
            <a:avLst/>
          </a:prstGeom>
        </p:spPr>
        <p:txBody>
          <a:bodyPr vert="horz" lIns="114803" tIns="57401" rIns="114803" bIns="5740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82204" y="6703595"/>
            <a:ext cx="2250281" cy="385072"/>
          </a:xfrm>
          <a:prstGeom prst="rect">
            <a:avLst/>
          </a:prstGeom>
        </p:spPr>
        <p:txBody>
          <a:bodyPr vert="horz" lIns="114803" tIns="57401" rIns="114803" bIns="57401" rtlCol="0" anchor="ctr"/>
          <a:lstStyle>
            <a:lvl1pPr algn="l">
              <a:defRPr sz="1125">
                <a:solidFill>
                  <a:schemeClr val="tx1">
                    <a:tint val="75000"/>
                  </a:schemeClr>
                </a:solidFill>
              </a:defRPr>
            </a:lvl1pPr>
          </a:lstStyle>
          <a:p>
            <a:pPr defTabSz="861022"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defTabSz="861022" fontAlgn="auto">
                <a:spcBef>
                  <a:spcPts val="0"/>
                </a:spcBef>
                <a:spcAft>
                  <a:spcPts val="0"/>
                </a:spcAft>
              </a:pPr>
              <a:t>2018/5/30/Wed</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295055" y="6703595"/>
            <a:ext cx="3053954" cy="385072"/>
          </a:xfrm>
          <a:prstGeom prst="rect">
            <a:avLst/>
          </a:prstGeom>
        </p:spPr>
        <p:txBody>
          <a:bodyPr vert="horz" lIns="114803" tIns="57401" rIns="114803" bIns="57401" rtlCol="0" anchor="ctr"/>
          <a:lstStyle>
            <a:lvl1pPr algn="ctr">
              <a:defRPr sz="1125">
                <a:solidFill>
                  <a:schemeClr val="tx1">
                    <a:tint val="75000"/>
                  </a:schemeClr>
                </a:solidFill>
              </a:defRPr>
            </a:lvl1pPr>
          </a:lstStyle>
          <a:p>
            <a:pPr defTabSz="861022"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911579" y="6703595"/>
            <a:ext cx="2250281" cy="385072"/>
          </a:xfrm>
          <a:prstGeom prst="rect">
            <a:avLst/>
          </a:prstGeom>
        </p:spPr>
        <p:txBody>
          <a:bodyPr vert="horz" lIns="114803" tIns="57401" rIns="114803" bIns="57401" rtlCol="0" anchor="ctr"/>
          <a:lstStyle>
            <a:lvl1pPr algn="r">
              <a:defRPr sz="1125">
                <a:solidFill>
                  <a:schemeClr val="tx1">
                    <a:tint val="75000"/>
                  </a:schemeClr>
                </a:solidFill>
              </a:defRPr>
            </a:lvl1pPr>
          </a:lstStyle>
          <a:p>
            <a:pPr defTabSz="861022"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defTabSz="861022" fontAlgn="auto">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6039825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xStyles>
    <p:titleStyle>
      <a:lvl1pPr algn="ctr" defTabSz="861022" rtl="0" eaLnBrk="1" latinLnBrk="0" hangingPunct="1">
        <a:spcBef>
          <a:spcPct val="0"/>
        </a:spcBef>
        <a:buNone/>
        <a:defRPr sz="4125" kern="1200">
          <a:solidFill>
            <a:schemeClr val="tx1"/>
          </a:solidFill>
          <a:latin typeface="+mj-lt"/>
          <a:ea typeface="+mj-ea"/>
          <a:cs typeface="+mj-cs"/>
        </a:defRPr>
      </a:lvl1pPr>
    </p:titleStyle>
    <p:bodyStyle>
      <a:lvl1pPr marL="322883" indent="-322883" algn="l" defTabSz="861022"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9581" indent="-269069" algn="l" defTabSz="861022"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6278" indent="-215255" algn="l" defTabSz="861022"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6788"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37300"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67810"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98321"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28833"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59343" indent="-215255" algn="l" defTabSz="861022"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zh-CN"/>
      </a:defPPr>
      <a:lvl1pPr marL="0" algn="l" defTabSz="861022" rtl="0" eaLnBrk="1" latinLnBrk="0" hangingPunct="1">
        <a:defRPr sz="1725" kern="1200">
          <a:solidFill>
            <a:schemeClr val="tx1"/>
          </a:solidFill>
          <a:latin typeface="+mn-lt"/>
          <a:ea typeface="+mn-ea"/>
          <a:cs typeface="+mn-cs"/>
        </a:defRPr>
      </a:lvl1pPr>
      <a:lvl2pPr marL="430511" algn="l" defTabSz="861022" rtl="0" eaLnBrk="1" latinLnBrk="0" hangingPunct="1">
        <a:defRPr sz="1725" kern="1200">
          <a:solidFill>
            <a:schemeClr val="tx1"/>
          </a:solidFill>
          <a:latin typeface="+mn-lt"/>
          <a:ea typeface="+mn-ea"/>
          <a:cs typeface="+mn-cs"/>
        </a:defRPr>
      </a:lvl2pPr>
      <a:lvl3pPr marL="861022" algn="l" defTabSz="861022" rtl="0" eaLnBrk="1" latinLnBrk="0" hangingPunct="1">
        <a:defRPr sz="1725" kern="1200">
          <a:solidFill>
            <a:schemeClr val="tx1"/>
          </a:solidFill>
          <a:latin typeface="+mn-lt"/>
          <a:ea typeface="+mn-ea"/>
          <a:cs typeface="+mn-cs"/>
        </a:defRPr>
      </a:lvl3pPr>
      <a:lvl4pPr marL="1291533" algn="l" defTabSz="861022" rtl="0" eaLnBrk="1" latinLnBrk="0" hangingPunct="1">
        <a:defRPr sz="1725" kern="1200">
          <a:solidFill>
            <a:schemeClr val="tx1"/>
          </a:solidFill>
          <a:latin typeface="+mn-lt"/>
          <a:ea typeface="+mn-ea"/>
          <a:cs typeface="+mn-cs"/>
        </a:defRPr>
      </a:lvl4pPr>
      <a:lvl5pPr marL="1722044" algn="l" defTabSz="861022" rtl="0" eaLnBrk="1" latinLnBrk="0" hangingPunct="1">
        <a:defRPr sz="1725" kern="1200">
          <a:solidFill>
            <a:schemeClr val="tx1"/>
          </a:solidFill>
          <a:latin typeface="+mn-lt"/>
          <a:ea typeface="+mn-ea"/>
          <a:cs typeface="+mn-cs"/>
        </a:defRPr>
      </a:lvl5pPr>
      <a:lvl6pPr marL="2152555" algn="l" defTabSz="861022" rtl="0" eaLnBrk="1" latinLnBrk="0" hangingPunct="1">
        <a:defRPr sz="1725" kern="1200">
          <a:solidFill>
            <a:schemeClr val="tx1"/>
          </a:solidFill>
          <a:latin typeface="+mn-lt"/>
          <a:ea typeface="+mn-ea"/>
          <a:cs typeface="+mn-cs"/>
        </a:defRPr>
      </a:lvl6pPr>
      <a:lvl7pPr marL="2583066" algn="l" defTabSz="861022" rtl="0" eaLnBrk="1" latinLnBrk="0" hangingPunct="1">
        <a:defRPr sz="1725" kern="1200">
          <a:solidFill>
            <a:schemeClr val="tx1"/>
          </a:solidFill>
          <a:latin typeface="+mn-lt"/>
          <a:ea typeface="+mn-ea"/>
          <a:cs typeface="+mn-cs"/>
        </a:defRPr>
      </a:lvl7pPr>
      <a:lvl8pPr marL="3013577" algn="l" defTabSz="861022" rtl="0" eaLnBrk="1" latinLnBrk="0" hangingPunct="1">
        <a:defRPr sz="1725" kern="1200">
          <a:solidFill>
            <a:schemeClr val="tx1"/>
          </a:solidFill>
          <a:latin typeface="+mn-lt"/>
          <a:ea typeface="+mn-ea"/>
          <a:cs typeface="+mn-cs"/>
        </a:defRPr>
      </a:lvl8pPr>
      <a:lvl9pPr marL="3444088" algn="l" defTabSz="861022" rtl="0" eaLnBrk="1" latinLnBrk="0" hangingPunct="1">
        <a:defRPr sz="17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3030" y="385073"/>
            <a:ext cx="8318004"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63030" y="1925358"/>
            <a:ext cx="8318004" cy="45890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63029" y="6703596"/>
            <a:ext cx="2169914"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C764DE79-268F-4C1A-8933-263129D2AF90}" type="datetimeFigureOut">
              <a:rPr lang="en-US" dirty="0"/>
              <a:t>5/30/2018</a:t>
            </a:fld>
            <a:endParaRPr lang="en-US" dirty="0"/>
          </a:p>
        </p:txBody>
      </p:sp>
      <p:sp>
        <p:nvSpPr>
          <p:cNvPr id="5" name="Footer Placeholder 4"/>
          <p:cNvSpPr>
            <a:spLocks noGrp="1"/>
          </p:cNvSpPr>
          <p:nvPr>
            <p:ph type="ftr" sz="quarter" idx="3"/>
          </p:nvPr>
        </p:nvSpPr>
        <p:spPr>
          <a:xfrm>
            <a:off x="3194596" y="6703596"/>
            <a:ext cx="3254871"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1120" y="6703596"/>
            <a:ext cx="2169914"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27733795"/>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emf"/><Relationship Id="rId5" Type="http://schemas.openxmlformats.org/officeDocument/2006/relationships/image" Target="../media/image2.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7.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6.emf"/><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emf"/><Relationship Id="rId5" Type="http://schemas.openxmlformats.org/officeDocument/2006/relationships/image" Target="../media/image2.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9.xml"/><Relationship Id="rId7" Type="http://schemas.openxmlformats.org/officeDocument/2006/relationships/oleObject" Target="../embeddings/oleObject1.bin"/><Relationship Id="rId2" Type="http://schemas.openxmlformats.org/officeDocument/2006/relationships/tags" Target="../tags/tag18.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notesSlide" Target="../notesSlides/notesSlide13.xml"/><Relationship Id="rId4"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emf"/><Relationship Id="rId5" Type="http://schemas.openxmlformats.org/officeDocument/2006/relationships/image" Target="../media/image2.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1.emf"/><Relationship Id="rId5" Type="http://schemas.openxmlformats.org/officeDocument/2006/relationships/image" Target="../media/image2.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9.xml"/><Relationship Id="rId7" Type="http://schemas.openxmlformats.org/officeDocument/2006/relationships/oleObject" Target="../embeddings/oleObject2.bin"/><Relationship Id="rId2" Type="http://schemas.openxmlformats.org/officeDocument/2006/relationships/tags" Target="../tags/tag28.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notesSlide" Target="../notesSlides/notesSlide19.xml"/><Relationship Id="rId10" Type="http://schemas.openxmlformats.org/officeDocument/2006/relationships/image" Target="../media/image13.emf"/><Relationship Id="rId4" Type="http://schemas.openxmlformats.org/officeDocument/2006/relationships/slideLayout" Target="../slideLayouts/slideLayout19.xml"/><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9.xml"/><Relationship Id="rId7" Type="http://schemas.openxmlformats.org/officeDocument/2006/relationships/image" Target="../media/image1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image" Target="../media/image2.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7.png"/><Relationship Id="rId5" Type="http://schemas.openxmlformats.org/officeDocument/2006/relationships/image" Target="../media/image2.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2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25.gif"/><Relationship Id="rId5" Type="http://schemas.openxmlformats.org/officeDocument/2006/relationships/image" Target="../media/image2.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9.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51.xml"/><Relationship Id="rId7" Type="http://schemas.openxmlformats.org/officeDocument/2006/relationships/oleObject" Target="../embeddings/oleObject4.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image" Target="../media/image2.jpeg"/><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vmlDrawing" Target="../drawings/vmlDrawing4.vml"/><Relationship Id="rId6" Type="http://schemas.openxmlformats.org/officeDocument/2006/relationships/image" Target="../media/image2.jpeg"/><Relationship Id="rId5" Type="http://schemas.openxmlformats.org/officeDocument/2006/relationships/notesSlide" Target="../notesSlides/notesSlide33.xml"/><Relationship Id="rId4"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2.gif"/><Relationship Id="rId5" Type="http://schemas.openxmlformats.org/officeDocument/2006/relationships/image" Target="../media/image2.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3.gif"/><Relationship Id="rId5" Type="http://schemas.openxmlformats.org/officeDocument/2006/relationships/image" Target="../media/image2.jpe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2.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4.png"/><Relationship Id="rId5" Type="http://schemas.openxmlformats.org/officeDocument/2006/relationships/image" Target="../media/image2.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35.png"/><Relationship Id="rId5" Type="http://schemas.openxmlformats.org/officeDocument/2006/relationships/image" Target="../media/image2.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6.gi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35.png"/><Relationship Id="rId5" Type="http://schemas.openxmlformats.org/officeDocument/2006/relationships/image" Target="../media/image2.jpe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2.jpe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37.png"/><Relationship Id="rId5" Type="http://schemas.openxmlformats.org/officeDocument/2006/relationships/image" Target="../media/image2.jpe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9.png"/><Relationship Id="rId5" Type="http://schemas.openxmlformats.org/officeDocument/2006/relationships/image" Target="../media/image2.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0.png"/><Relationship Id="rId5" Type="http://schemas.openxmlformats.org/officeDocument/2006/relationships/image" Target="../media/image2.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41.png"/><Relationship Id="rId5" Type="http://schemas.openxmlformats.org/officeDocument/2006/relationships/image" Target="../media/image2.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42.png"/><Relationship Id="rId5" Type="http://schemas.openxmlformats.org/officeDocument/2006/relationships/image" Target="../media/image2.jpe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2.jpe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jpe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3.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n/"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44.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emf"/><Relationship Id="rId5" Type="http://schemas.openxmlformats.org/officeDocument/2006/relationships/image" Target="../media/image2.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p:cNvSpPr>
            <a:spLocks noChangeArrowheads="1"/>
          </p:cNvSpPr>
          <p:nvPr/>
        </p:nvSpPr>
        <p:spPr bwMode="auto">
          <a:xfrm>
            <a:off x="2216084" y="1839228"/>
            <a:ext cx="52118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300" b="1" cap="all" dirty="0">
                <a:solidFill>
                  <a:schemeClr val="accent1"/>
                </a:solidFill>
                <a:cs typeface="Arial" panose="020B0604020202020204" pitchFamily="34" charset="0"/>
              </a:rPr>
              <a:t>基于多</a:t>
            </a:r>
            <a:r>
              <a:rPr lang="en-US" altLang="zh-CN" sz="3300" b="1" dirty="0">
                <a:solidFill>
                  <a:schemeClr val="accent1"/>
                </a:solidFill>
                <a:cs typeface="Arial" panose="020B0604020202020204" pitchFamily="34" charset="0"/>
              </a:rPr>
              <a:t>Agent</a:t>
            </a:r>
            <a:r>
              <a:rPr lang="zh-CN" altLang="en-US" sz="3300" b="1" cap="all" dirty="0">
                <a:solidFill>
                  <a:schemeClr val="accent1"/>
                </a:solidFill>
                <a:cs typeface="Arial" panose="020B0604020202020204" pitchFamily="34" charset="0"/>
              </a:rPr>
              <a:t>的柔性生产动态调度系统研究</a:t>
            </a:r>
            <a:endParaRPr lang="en-US" altLang="zh-CN" sz="3300" b="1" cap="all" dirty="0">
              <a:solidFill>
                <a:schemeClr val="accent1"/>
              </a:solidFill>
              <a:cs typeface="Arial" panose="020B0604020202020204" pitchFamily="34" charset="0"/>
            </a:endParaRPr>
          </a:p>
        </p:txBody>
      </p:sp>
      <p:sp>
        <p:nvSpPr>
          <p:cNvPr id="9"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0"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grpSp>
        <p:nvGrpSpPr>
          <p:cNvPr id="7" name="组合 11">
            <a:extLst>
              <a:ext uri="{FF2B5EF4-FFF2-40B4-BE49-F238E27FC236}">
                <a16:creationId xmlns:a16="http://schemas.microsoft.com/office/drawing/2014/main" id="{82A7A299-E722-4BCB-859D-D8399F91B263}"/>
              </a:ext>
            </a:extLst>
          </p:cNvPr>
          <p:cNvGrpSpPr/>
          <p:nvPr/>
        </p:nvGrpSpPr>
        <p:grpSpPr>
          <a:xfrm>
            <a:off x="3309863" y="3112269"/>
            <a:ext cx="442913" cy="442912"/>
            <a:chOff x="3954830" y="5669476"/>
            <a:chExt cx="552450" cy="552450"/>
          </a:xfrm>
        </p:grpSpPr>
        <p:sp>
          <p:nvSpPr>
            <p:cNvPr id="8" name="椭圆 7">
              <a:extLst>
                <a:ext uri="{FF2B5EF4-FFF2-40B4-BE49-F238E27FC236}">
                  <a16:creationId xmlns:a16="http://schemas.microsoft.com/office/drawing/2014/main" id="{BBB81175-216D-4F62-8C0C-7437EC8E6B5C}"/>
                </a:ext>
              </a:extLst>
            </p:cNvPr>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a:extLst>
                <a:ext uri="{FF2B5EF4-FFF2-40B4-BE49-F238E27FC236}">
                  <a16:creationId xmlns:a16="http://schemas.microsoft.com/office/drawing/2014/main" id="{D06FE752-68B0-4927-9C77-4572E1481794}"/>
                </a:ext>
              </a:extLst>
            </p:cNvPr>
            <p:cNvGrpSpPr/>
            <p:nvPr/>
          </p:nvGrpSpPr>
          <p:grpSpPr>
            <a:xfrm>
              <a:off x="4081088" y="5784382"/>
              <a:ext cx="299934" cy="322638"/>
              <a:chOff x="1574801" y="1125538"/>
              <a:chExt cx="2894012" cy="3113087"/>
            </a:xfrm>
            <a:solidFill>
              <a:schemeClr val="bg1"/>
            </a:solidFill>
          </p:grpSpPr>
          <p:sp>
            <p:nvSpPr>
              <p:cNvPr id="12" name="Freeform 5">
                <a:extLst>
                  <a:ext uri="{FF2B5EF4-FFF2-40B4-BE49-F238E27FC236}">
                    <a16:creationId xmlns:a16="http://schemas.microsoft.com/office/drawing/2014/main" id="{4EA8BD59-DA83-4BDB-AB5D-6C8DBB1B201F}"/>
                  </a:ext>
                </a:extLst>
              </p:cNvPr>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6">
                <a:extLst>
                  <a:ext uri="{FF2B5EF4-FFF2-40B4-BE49-F238E27FC236}">
                    <a16:creationId xmlns:a16="http://schemas.microsoft.com/office/drawing/2014/main" id="{B4F00696-0AD8-45F4-AE3A-8C7C7EC29550}"/>
                  </a:ext>
                </a:extLst>
              </p:cNvPr>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7">
                <a:extLst>
                  <a:ext uri="{FF2B5EF4-FFF2-40B4-BE49-F238E27FC236}">
                    <a16:creationId xmlns:a16="http://schemas.microsoft.com/office/drawing/2014/main" id="{044FD1B9-E363-4561-B4BF-DA4627BAA94E}"/>
                  </a:ext>
                </a:extLst>
              </p:cNvPr>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8">
                <a:extLst>
                  <a:ext uri="{FF2B5EF4-FFF2-40B4-BE49-F238E27FC236}">
                    <a16:creationId xmlns:a16="http://schemas.microsoft.com/office/drawing/2014/main" id="{6745DD08-9D23-4A28-8FFA-18EE8EFAD86F}"/>
                  </a:ext>
                </a:extLst>
              </p:cNvPr>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17" name="矩形 16">
            <a:extLst>
              <a:ext uri="{FF2B5EF4-FFF2-40B4-BE49-F238E27FC236}">
                <a16:creationId xmlns:a16="http://schemas.microsoft.com/office/drawing/2014/main" id="{D670EF3D-0E78-405F-A89B-00233EFE5F49}"/>
              </a:ext>
            </a:extLst>
          </p:cNvPr>
          <p:cNvSpPr/>
          <p:nvPr/>
        </p:nvSpPr>
        <p:spPr>
          <a:xfrm>
            <a:off x="3787131" y="3112269"/>
            <a:ext cx="206979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答辩人：梁慰乐</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8">
            <a:extLst>
              <a:ext uri="{FF2B5EF4-FFF2-40B4-BE49-F238E27FC236}">
                <a16:creationId xmlns:a16="http://schemas.microsoft.com/office/drawing/2014/main" id="{CAB5D192-493A-4087-A30F-6AA380B0FE43}"/>
              </a:ext>
            </a:extLst>
          </p:cNvPr>
          <p:cNvGrpSpPr/>
          <p:nvPr/>
        </p:nvGrpSpPr>
        <p:grpSpPr>
          <a:xfrm>
            <a:off x="3309863" y="3752878"/>
            <a:ext cx="442913" cy="442913"/>
            <a:chOff x="5853219" y="5669476"/>
            <a:chExt cx="552450" cy="552450"/>
          </a:xfrm>
        </p:grpSpPr>
        <p:sp>
          <p:nvSpPr>
            <p:cNvPr id="19" name="椭圆 18">
              <a:extLst>
                <a:ext uri="{FF2B5EF4-FFF2-40B4-BE49-F238E27FC236}">
                  <a16:creationId xmlns:a16="http://schemas.microsoft.com/office/drawing/2014/main" id="{A37A9C0D-88C1-4C3E-AE60-C1A4355F7D3F}"/>
                </a:ext>
              </a:extLst>
            </p:cNvPr>
            <p:cNvSpPr/>
            <p:nvPr/>
          </p:nvSpPr>
          <p:spPr>
            <a:xfrm>
              <a:off x="5853219"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0" name="组合 19">
              <a:extLst>
                <a:ext uri="{FF2B5EF4-FFF2-40B4-BE49-F238E27FC236}">
                  <a16:creationId xmlns:a16="http://schemas.microsoft.com/office/drawing/2014/main" id="{4D403FEE-B5BB-4F16-A167-1909F73CA927}"/>
                </a:ext>
              </a:extLst>
            </p:cNvPr>
            <p:cNvGrpSpPr/>
            <p:nvPr/>
          </p:nvGrpSpPr>
          <p:grpSpPr>
            <a:xfrm>
              <a:off x="5967384" y="5780269"/>
              <a:ext cx="324120" cy="330864"/>
              <a:chOff x="5649913" y="2301875"/>
              <a:chExt cx="3127375" cy="3192463"/>
            </a:xfrm>
            <a:solidFill>
              <a:schemeClr val="bg1"/>
            </a:solidFill>
          </p:grpSpPr>
          <p:sp>
            <p:nvSpPr>
              <p:cNvPr id="21" name="Freeform 12">
                <a:extLst>
                  <a:ext uri="{FF2B5EF4-FFF2-40B4-BE49-F238E27FC236}">
                    <a16:creationId xmlns:a16="http://schemas.microsoft.com/office/drawing/2014/main" id="{B3D141E6-93B2-4AD1-B23D-24F9D99A1FDC}"/>
                  </a:ext>
                </a:extLst>
              </p:cNvPr>
              <p:cNvSpPr>
                <a:spLocks noEditPoints="1"/>
              </p:cNvSpPr>
              <p:nvPr/>
            </p:nvSpPr>
            <p:spPr bwMode="auto">
              <a:xfrm>
                <a:off x="6657975" y="3275013"/>
                <a:ext cx="1139825" cy="384175"/>
              </a:xfrm>
              <a:custGeom>
                <a:avLst/>
                <a:gdLst>
                  <a:gd name="T0" fmla="*/ 126 w 1039"/>
                  <a:gd name="T1" fmla="*/ 334 h 350"/>
                  <a:gd name="T2" fmla="*/ 46 w 1039"/>
                  <a:gd name="T3" fmla="*/ 187 h 350"/>
                  <a:gd name="T4" fmla="*/ 39 w 1039"/>
                  <a:gd name="T5" fmla="*/ 157 h 350"/>
                  <a:gd name="T6" fmla="*/ 37 w 1039"/>
                  <a:gd name="T7" fmla="*/ 150 h 350"/>
                  <a:gd name="T8" fmla="*/ 31 w 1039"/>
                  <a:gd name="T9" fmla="*/ 127 h 350"/>
                  <a:gd name="T10" fmla="*/ 1 w 1039"/>
                  <a:gd name="T11" fmla="*/ 87 h 350"/>
                  <a:gd name="T12" fmla="*/ 2 w 1039"/>
                  <a:gd name="T13" fmla="*/ 39 h 350"/>
                  <a:gd name="T14" fmla="*/ 11 w 1039"/>
                  <a:gd name="T15" fmla="*/ 21 h 350"/>
                  <a:gd name="T16" fmla="*/ 222 w 1039"/>
                  <a:gd name="T17" fmla="*/ 1 h 350"/>
                  <a:gd name="T18" fmla="*/ 373 w 1039"/>
                  <a:gd name="T19" fmla="*/ 14 h 350"/>
                  <a:gd name="T20" fmla="*/ 514 w 1039"/>
                  <a:gd name="T21" fmla="*/ 49 h 350"/>
                  <a:gd name="T22" fmla="*/ 381 w 1039"/>
                  <a:gd name="T23" fmla="*/ 307 h 350"/>
                  <a:gd name="T24" fmla="*/ 220 w 1039"/>
                  <a:gd name="T25" fmla="*/ 350 h 350"/>
                  <a:gd name="T26" fmla="*/ 225 w 1039"/>
                  <a:gd name="T27" fmla="*/ 329 h 350"/>
                  <a:gd name="T28" fmla="*/ 395 w 1039"/>
                  <a:gd name="T29" fmla="*/ 249 h 350"/>
                  <a:gd name="T30" fmla="*/ 431 w 1039"/>
                  <a:gd name="T31" fmla="*/ 71 h 350"/>
                  <a:gd name="T32" fmla="*/ 358 w 1039"/>
                  <a:gd name="T33" fmla="*/ 42 h 350"/>
                  <a:gd name="T34" fmla="*/ 238 w 1039"/>
                  <a:gd name="T35" fmla="*/ 31 h 350"/>
                  <a:gd name="T36" fmla="*/ 91 w 1039"/>
                  <a:gd name="T37" fmla="*/ 56 h 350"/>
                  <a:gd name="T38" fmla="*/ 80 w 1039"/>
                  <a:gd name="T39" fmla="*/ 111 h 350"/>
                  <a:gd name="T40" fmla="*/ 90 w 1039"/>
                  <a:gd name="T41" fmla="*/ 237 h 350"/>
                  <a:gd name="T42" fmla="*/ 148 w 1039"/>
                  <a:gd name="T43" fmla="*/ 322 h 350"/>
                  <a:gd name="T44" fmla="*/ 815 w 1039"/>
                  <a:gd name="T45" fmla="*/ 348 h 350"/>
                  <a:gd name="T46" fmla="*/ 609 w 1039"/>
                  <a:gd name="T47" fmla="*/ 254 h 350"/>
                  <a:gd name="T48" fmla="*/ 564 w 1039"/>
                  <a:gd name="T49" fmla="*/ 40 h 350"/>
                  <a:gd name="T50" fmla="*/ 699 w 1039"/>
                  <a:gd name="T51" fmla="*/ 6 h 350"/>
                  <a:gd name="T52" fmla="*/ 852 w 1039"/>
                  <a:gd name="T53" fmla="*/ 1 h 350"/>
                  <a:gd name="T54" fmla="*/ 1032 w 1039"/>
                  <a:gd name="T55" fmla="*/ 19 h 350"/>
                  <a:gd name="T56" fmla="*/ 1038 w 1039"/>
                  <a:gd name="T57" fmla="*/ 32 h 350"/>
                  <a:gd name="T58" fmla="*/ 1039 w 1039"/>
                  <a:gd name="T59" fmla="*/ 73 h 350"/>
                  <a:gd name="T60" fmla="*/ 1016 w 1039"/>
                  <a:gd name="T61" fmla="*/ 103 h 350"/>
                  <a:gd name="T62" fmla="*/ 990 w 1039"/>
                  <a:gd name="T63" fmla="*/ 205 h 350"/>
                  <a:gd name="T64" fmla="*/ 898 w 1039"/>
                  <a:gd name="T65" fmla="*/ 338 h 350"/>
                  <a:gd name="T66" fmla="*/ 784 w 1039"/>
                  <a:gd name="T67" fmla="*/ 30 h 350"/>
                  <a:gd name="T68" fmla="*/ 645 w 1039"/>
                  <a:gd name="T69" fmla="*/ 51 h 350"/>
                  <a:gd name="T70" fmla="*/ 601 w 1039"/>
                  <a:gd name="T71" fmla="*/ 116 h 350"/>
                  <a:gd name="T72" fmla="*/ 727 w 1039"/>
                  <a:gd name="T73" fmla="*/ 314 h 350"/>
                  <a:gd name="T74" fmla="*/ 877 w 1039"/>
                  <a:gd name="T75" fmla="*/ 317 h 350"/>
                  <a:gd name="T76" fmla="*/ 961 w 1039"/>
                  <a:gd name="T77" fmla="*/ 156 h 350"/>
                  <a:gd name="T78" fmla="*/ 960 w 1039"/>
                  <a:gd name="T79" fmla="*/ 113 h 350"/>
                  <a:gd name="T80" fmla="*/ 955 w 1039"/>
                  <a:gd name="T81" fmla="*/ 84 h 350"/>
                  <a:gd name="T82" fmla="*/ 911 w 1039"/>
                  <a:gd name="T83" fmla="*/ 45 h 350"/>
                  <a:gd name="T84" fmla="*/ 784 w 1039"/>
                  <a:gd name="T85" fmla="*/ 3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9" h="350">
                    <a:moveTo>
                      <a:pt x="220" y="350"/>
                    </a:moveTo>
                    <a:cubicBezTo>
                      <a:pt x="202" y="350"/>
                      <a:pt x="185" y="348"/>
                      <a:pt x="169" y="346"/>
                    </a:cubicBezTo>
                    <a:cubicBezTo>
                      <a:pt x="153" y="343"/>
                      <a:pt x="139" y="339"/>
                      <a:pt x="126" y="334"/>
                    </a:cubicBezTo>
                    <a:cubicBezTo>
                      <a:pt x="104" y="325"/>
                      <a:pt x="88" y="309"/>
                      <a:pt x="76" y="286"/>
                    </a:cubicBezTo>
                    <a:cubicBezTo>
                      <a:pt x="67" y="269"/>
                      <a:pt x="60" y="250"/>
                      <a:pt x="54" y="225"/>
                    </a:cubicBezTo>
                    <a:cubicBezTo>
                      <a:pt x="51" y="212"/>
                      <a:pt x="48" y="198"/>
                      <a:pt x="46" y="187"/>
                    </a:cubicBezTo>
                    <a:cubicBezTo>
                      <a:pt x="45" y="185"/>
                      <a:pt x="45" y="185"/>
                      <a:pt x="45" y="185"/>
                    </a:cubicBezTo>
                    <a:cubicBezTo>
                      <a:pt x="43" y="176"/>
                      <a:pt x="41" y="167"/>
                      <a:pt x="40" y="158"/>
                    </a:cubicBezTo>
                    <a:cubicBezTo>
                      <a:pt x="39" y="157"/>
                      <a:pt x="39" y="157"/>
                      <a:pt x="39" y="157"/>
                    </a:cubicBezTo>
                    <a:cubicBezTo>
                      <a:pt x="39" y="155"/>
                      <a:pt x="39" y="155"/>
                      <a:pt x="39" y="155"/>
                    </a:cubicBezTo>
                    <a:cubicBezTo>
                      <a:pt x="38" y="154"/>
                      <a:pt x="38" y="152"/>
                      <a:pt x="37" y="150"/>
                    </a:cubicBezTo>
                    <a:cubicBezTo>
                      <a:pt x="37" y="150"/>
                      <a:pt x="37" y="150"/>
                      <a:pt x="37" y="150"/>
                    </a:cubicBezTo>
                    <a:cubicBezTo>
                      <a:pt x="36" y="148"/>
                      <a:pt x="36" y="146"/>
                      <a:pt x="35" y="144"/>
                    </a:cubicBezTo>
                    <a:cubicBezTo>
                      <a:pt x="35" y="142"/>
                      <a:pt x="34" y="139"/>
                      <a:pt x="33" y="137"/>
                    </a:cubicBezTo>
                    <a:cubicBezTo>
                      <a:pt x="32" y="133"/>
                      <a:pt x="31" y="130"/>
                      <a:pt x="31" y="127"/>
                    </a:cubicBezTo>
                    <a:cubicBezTo>
                      <a:pt x="24" y="104"/>
                      <a:pt x="24" y="104"/>
                      <a:pt x="24" y="104"/>
                    </a:cubicBezTo>
                    <a:cubicBezTo>
                      <a:pt x="4" y="91"/>
                      <a:pt x="4" y="91"/>
                      <a:pt x="4" y="91"/>
                    </a:cubicBezTo>
                    <a:cubicBezTo>
                      <a:pt x="2" y="90"/>
                      <a:pt x="2" y="89"/>
                      <a:pt x="1" y="87"/>
                    </a:cubicBezTo>
                    <a:cubicBezTo>
                      <a:pt x="1" y="85"/>
                      <a:pt x="1" y="85"/>
                      <a:pt x="1" y="85"/>
                    </a:cubicBezTo>
                    <a:cubicBezTo>
                      <a:pt x="1" y="83"/>
                      <a:pt x="0" y="81"/>
                      <a:pt x="0" y="79"/>
                    </a:cubicBezTo>
                    <a:cubicBezTo>
                      <a:pt x="1" y="66"/>
                      <a:pt x="1" y="52"/>
                      <a:pt x="2" y="39"/>
                    </a:cubicBezTo>
                    <a:cubicBezTo>
                      <a:pt x="2" y="28"/>
                      <a:pt x="2" y="28"/>
                      <a:pt x="2" y="28"/>
                    </a:cubicBezTo>
                    <a:cubicBezTo>
                      <a:pt x="2" y="25"/>
                      <a:pt x="4" y="23"/>
                      <a:pt x="7" y="22"/>
                    </a:cubicBezTo>
                    <a:cubicBezTo>
                      <a:pt x="11" y="21"/>
                      <a:pt x="11" y="21"/>
                      <a:pt x="11" y="21"/>
                    </a:cubicBezTo>
                    <a:cubicBezTo>
                      <a:pt x="15" y="20"/>
                      <a:pt x="21" y="18"/>
                      <a:pt x="26" y="17"/>
                    </a:cubicBezTo>
                    <a:cubicBezTo>
                      <a:pt x="53" y="14"/>
                      <a:pt x="82" y="10"/>
                      <a:pt x="112" y="6"/>
                    </a:cubicBezTo>
                    <a:cubicBezTo>
                      <a:pt x="144" y="2"/>
                      <a:pt x="178" y="1"/>
                      <a:pt x="222" y="1"/>
                    </a:cubicBezTo>
                    <a:cubicBezTo>
                      <a:pt x="222" y="1"/>
                      <a:pt x="222" y="1"/>
                      <a:pt x="222" y="1"/>
                    </a:cubicBezTo>
                    <a:cubicBezTo>
                      <a:pt x="224" y="1"/>
                      <a:pt x="227" y="1"/>
                      <a:pt x="229" y="1"/>
                    </a:cubicBezTo>
                    <a:cubicBezTo>
                      <a:pt x="277" y="1"/>
                      <a:pt x="325" y="5"/>
                      <a:pt x="373" y="14"/>
                    </a:cubicBezTo>
                    <a:cubicBezTo>
                      <a:pt x="400" y="19"/>
                      <a:pt x="427" y="28"/>
                      <a:pt x="450" y="35"/>
                    </a:cubicBezTo>
                    <a:cubicBezTo>
                      <a:pt x="468" y="41"/>
                      <a:pt x="481" y="44"/>
                      <a:pt x="493" y="47"/>
                    </a:cubicBezTo>
                    <a:cubicBezTo>
                      <a:pt x="500" y="48"/>
                      <a:pt x="507" y="48"/>
                      <a:pt x="514" y="49"/>
                    </a:cubicBezTo>
                    <a:cubicBezTo>
                      <a:pt x="457" y="195"/>
                      <a:pt x="457" y="195"/>
                      <a:pt x="457" y="195"/>
                    </a:cubicBezTo>
                    <a:cubicBezTo>
                      <a:pt x="451" y="210"/>
                      <a:pt x="445" y="224"/>
                      <a:pt x="439" y="236"/>
                    </a:cubicBezTo>
                    <a:cubicBezTo>
                      <a:pt x="424" y="264"/>
                      <a:pt x="405" y="288"/>
                      <a:pt x="381" y="307"/>
                    </a:cubicBezTo>
                    <a:cubicBezTo>
                      <a:pt x="368" y="319"/>
                      <a:pt x="351" y="328"/>
                      <a:pt x="328" y="335"/>
                    </a:cubicBezTo>
                    <a:cubicBezTo>
                      <a:pt x="305" y="342"/>
                      <a:pt x="278" y="346"/>
                      <a:pt x="249" y="349"/>
                    </a:cubicBezTo>
                    <a:cubicBezTo>
                      <a:pt x="239" y="349"/>
                      <a:pt x="229" y="350"/>
                      <a:pt x="220" y="350"/>
                    </a:cubicBezTo>
                    <a:close/>
                    <a:moveTo>
                      <a:pt x="161" y="322"/>
                    </a:moveTo>
                    <a:cubicBezTo>
                      <a:pt x="167" y="323"/>
                      <a:pt x="173" y="325"/>
                      <a:pt x="179" y="326"/>
                    </a:cubicBezTo>
                    <a:cubicBezTo>
                      <a:pt x="194" y="328"/>
                      <a:pt x="210" y="329"/>
                      <a:pt x="225" y="329"/>
                    </a:cubicBezTo>
                    <a:cubicBezTo>
                      <a:pt x="253" y="329"/>
                      <a:pt x="281" y="325"/>
                      <a:pt x="308" y="318"/>
                    </a:cubicBezTo>
                    <a:cubicBezTo>
                      <a:pt x="332" y="312"/>
                      <a:pt x="350" y="302"/>
                      <a:pt x="365" y="288"/>
                    </a:cubicBezTo>
                    <a:cubicBezTo>
                      <a:pt x="376" y="278"/>
                      <a:pt x="385" y="266"/>
                      <a:pt x="395" y="249"/>
                    </a:cubicBezTo>
                    <a:cubicBezTo>
                      <a:pt x="410" y="222"/>
                      <a:pt x="422" y="194"/>
                      <a:pt x="429" y="165"/>
                    </a:cubicBezTo>
                    <a:cubicBezTo>
                      <a:pt x="434" y="144"/>
                      <a:pt x="435" y="125"/>
                      <a:pt x="434" y="107"/>
                    </a:cubicBezTo>
                    <a:cubicBezTo>
                      <a:pt x="431" y="71"/>
                      <a:pt x="431" y="71"/>
                      <a:pt x="431" y="71"/>
                    </a:cubicBezTo>
                    <a:cubicBezTo>
                      <a:pt x="399" y="54"/>
                      <a:pt x="399" y="54"/>
                      <a:pt x="399" y="54"/>
                    </a:cubicBezTo>
                    <a:cubicBezTo>
                      <a:pt x="388" y="49"/>
                      <a:pt x="377" y="46"/>
                      <a:pt x="362" y="42"/>
                    </a:cubicBezTo>
                    <a:cubicBezTo>
                      <a:pt x="358" y="42"/>
                      <a:pt x="358" y="42"/>
                      <a:pt x="358" y="42"/>
                    </a:cubicBezTo>
                    <a:cubicBezTo>
                      <a:pt x="328" y="35"/>
                      <a:pt x="296" y="31"/>
                      <a:pt x="251" y="31"/>
                    </a:cubicBezTo>
                    <a:cubicBezTo>
                      <a:pt x="249" y="31"/>
                      <a:pt x="249" y="31"/>
                      <a:pt x="249" y="31"/>
                    </a:cubicBezTo>
                    <a:cubicBezTo>
                      <a:pt x="238" y="31"/>
                      <a:pt x="238" y="31"/>
                      <a:pt x="238" y="31"/>
                    </a:cubicBezTo>
                    <a:cubicBezTo>
                      <a:pt x="227" y="32"/>
                      <a:pt x="214" y="33"/>
                      <a:pt x="201" y="34"/>
                    </a:cubicBezTo>
                    <a:cubicBezTo>
                      <a:pt x="175" y="36"/>
                      <a:pt x="152" y="40"/>
                      <a:pt x="130" y="45"/>
                    </a:cubicBezTo>
                    <a:cubicBezTo>
                      <a:pt x="91" y="56"/>
                      <a:pt x="91" y="56"/>
                      <a:pt x="91" y="56"/>
                    </a:cubicBezTo>
                    <a:cubicBezTo>
                      <a:pt x="82" y="94"/>
                      <a:pt x="82" y="94"/>
                      <a:pt x="82" y="94"/>
                    </a:cubicBezTo>
                    <a:cubicBezTo>
                      <a:pt x="81" y="99"/>
                      <a:pt x="81" y="105"/>
                      <a:pt x="80" y="111"/>
                    </a:cubicBezTo>
                    <a:cubicBezTo>
                      <a:pt x="80" y="111"/>
                      <a:pt x="80" y="111"/>
                      <a:pt x="80" y="111"/>
                    </a:cubicBezTo>
                    <a:cubicBezTo>
                      <a:pt x="80" y="113"/>
                      <a:pt x="79" y="115"/>
                      <a:pt x="79" y="116"/>
                    </a:cubicBezTo>
                    <a:cubicBezTo>
                      <a:pt x="77" y="131"/>
                      <a:pt x="77" y="146"/>
                      <a:pt x="79" y="161"/>
                    </a:cubicBezTo>
                    <a:cubicBezTo>
                      <a:pt x="81" y="182"/>
                      <a:pt x="84" y="209"/>
                      <a:pt x="90" y="237"/>
                    </a:cubicBezTo>
                    <a:cubicBezTo>
                      <a:pt x="95" y="258"/>
                      <a:pt x="103" y="276"/>
                      <a:pt x="113" y="290"/>
                    </a:cubicBezTo>
                    <a:cubicBezTo>
                      <a:pt x="118" y="298"/>
                      <a:pt x="124" y="305"/>
                      <a:pt x="131" y="310"/>
                    </a:cubicBezTo>
                    <a:cubicBezTo>
                      <a:pt x="148" y="322"/>
                      <a:pt x="148" y="322"/>
                      <a:pt x="148" y="322"/>
                    </a:cubicBezTo>
                    <a:cubicBezTo>
                      <a:pt x="161" y="322"/>
                      <a:pt x="161" y="322"/>
                      <a:pt x="161" y="322"/>
                    </a:cubicBezTo>
                    <a:cubicBezTo>
                      <a:pt x="161" y="322"/>
                      <a:pt x="161" y="322"/>
                      <a:pt x="161" y="322"/>
                    </a:cubicBezTo>
                    <a:close/>
                    <a:moveTo>
                      <a:pt x="815" y="348"/>
                    </a:moveTo>
                    <a:cubicBezTo>
                      <a:pt x="787" y="348"/>
                      <a:pt x="762" y="346"/>
                      <a:pt x="738" y="341"/>
                    </a:cubicBezTo>
                    <a:cubicBezTo>
                      <a:pt x="714" y="336"/>
                      <a:pt x="693" y="329"/>
                      <a:pt x="674" y="319"/>
                    </a:cubicBezTo>
                    <a:cubicBezTo>
                      <a:pt x="648" y="304"/>
                      <a:pt x="626" y="282"/>
                      <a:pt x="609" y="254"/>
                    </a:cubicBezTo>
                    <a:cubicBezTo>
                      <a:pt x="598" y="234"/>
                      <a:pt x="588" y="214"/>
                      <a:pt x="579" y="193"/>
                    </a:cubicBezTo>
                    <a:cubicBezTo>
                      <a:pt x="518" y="49"/>
                      <a:pt x="518" y="49"/>
                      <a:pt x="518" y="49"/>
                    </a:cubicBezTo>
                    <a:cubicBezTo>
                      <a:pt x="533" y="48"/>
                      <a:pt x="548" y="46"/>
                      <a:pt x="564" y="40"/>
                    </a:cubicBezTo>
                    <a:cubicBezTo>
                      <a:pt x="572" y="38"/>
                      <a:pt x="580" y="35"/>
                      <a:pt x="588" y="33"/>
                    </a:cubicBezTo>
                    <a:cubicBezTo>
                      <a:pt x="595" y="30"/>
                      <a:pt x="602" y="28"/>
                      <a:pt x="609" y="25"/>
                    </a:cubicBezTo>
                    <a:cubicBezTo>
                      <a:pt x="635" y="17"/>
                      <a:pt x="664" y="11"/>
                      <a:pt x="699" y="6"/>
                    </a:cubicBezTo>
                    <a:cubicBezTo>
                      <a:pt x="733" y="2"/>
                      <a:pt x="767" y="0"/>
                      <a:pt x="803" y="0"/>
                    </a:cubicBezTo>
                    <a:cubicBezTo>
                      <a:pt x="818" y="0"/>
                      <a:pt x="834" y="0"/>
                      <a:pt x="850" y="1"/>
                    </a:cubicBezTo>
                    <a:cubicBezTo>
                      <a:pt x="852" y="1"/>
                      <a:pt x="852" y="1"/>
                      <a:pt x="852" y="1"/>
                    </a:cubicBezTo>
                    <a:cubicBezTo>
                      <a:pt x="877" y="2"/>
                      <a:pt x="903" y="4"/>
                      <a:pt x="928" y="5"/>
                    </a:cubicBezTo>
                    <a:cubicBezTo>
                      <a:pt x="960" y="7"/>
                      <a:pt x="991" y="12"/>
                      <a:pt x="1026" y="18"/>
                    </a:cubicBezTo>
                    <a:cubicBezTo>
                      <a:pt x="1028" y="18"/>
                      <a:pt x="1030" y="18"/>
                      <a:pt x="1032" y="19"/>
                    </a:cubicBezTo>
                    <a:cubicBezTo>
                      <a:pt x="1033" y="19"/>
                      <a:pt x="1033" y="19"/>
                      <a:pt x="1033" y="19"/>
                    </a:cubicBezTo>
                    <a:cubicBezTo>
                      <a:pt x="1036" y="20"/>
                      <a:pt x="1037" y="21"/>
                      <a:pt x="1038" y="25"/>
                    </a:cubicBezTo>
                    <a:cubicBezTo>
                      <a:pt x="1038" y="27"/>
                      <a:pt x="1038" y="30"/>
                      <a:pt x="1038" y="32"/>
                    </a:cubicBezTo>
                    <a:cubicBezTo>
                      <a:pt x="1038" y="33"/>
                      <a:pt x="1038" y="33"/>
                      <a:pt x="1038" y="33"/>
                    </a:cubicBezTo>
                    <a:cubicBezTo>
                      <a:pt x="1039" y="38"/>
                      <a:pt x="1039" y="43"/>
                      <a:pt x="1039" y="47"/>
                    </a:cubicBezTo>
                    <a:cubicBezTo>
                      <a:pt x="1039" y="56"/>
                      <a:pt x="1039" y="64"/>
                      <a:pt x="1039" y="73"/>
                    </a:cubicBezTo>
                    <a:cubicBezTo>
                      <a:pt x="1030" y="55"/>
                      <a:pt x="1030" y="55"/>
                      <a:pt x="1030" y="55"/>
                    </a:cubicBezTo>
                    <a:cubicBezTo>
                      <a:pt x="1016" y="103"/>
                      <a:pt x="1016" y="103"/>
                      <a:pt x="1016" y="103"/>
                    </a:cubicBezTo>
                    <a:cubicBezTo>
                      <a:pt x="1016" y="103"/>
                      <a:pt x="1016" y="103"/>
                      <a:pt x="1016" y="103"/>
                    </a:cubicBezTo>
                    <a:cubicBezTo>
                      <a:pt x="1009" y="126"/>
                      <a:pt x="1009" y="126"/>
                      <a:pt x="1009" y="126"/>
                    </a:cubicBezTo>
                    <a:cubicBezTo>
                      <a:pt x="986" y="208"/>
                      <a:pt x="986" y="208"/>
                      <a:pt x="986" y="208"/>
                    </a:cubicBezTo>
                    <a:cubicBezTo>
                      <a:pt x="990" y="205"/>
                      <a:pt x="990" y="205"/>
                      <a:pt x="990" y="205"/>
                    </a:cubicBezTo>
                    <a:cubicBezTo>
                      <a:pt x="984" y="227"/>
                      <a:pt x="978" y="249"/>
                      <a:pt x="970" y="270"/>
                    </a:cubicBezTo>
                    <a:cubicBezTo>
                      <a:pt x="964" y="284"/>
                      <a:pt x="957" y="296"/>
                      <a:pt x="949" y="305"/>
                    </a:cubicBezTo>
                    <a:cubicBezTo>
                      <a:pt x="937" y="321"/>
                      <a:pt x="921" y="331"/>
                      <a:pt x="898" y="338"/>
                    </a:cubicBezTo>
                    <a:cubicBezTo>
                      <a:pt x="881" y="343"/>
                      <a:pt x="861" y="346"/>
                      <a:pt x="838" y="347"/>
                    </a:cubicBezTo>
                    <a:cubicBezTo>
                      <a:pt x="830" y="348"/>
                      <a:pt x="823" y="348"/>
                      <a:pt x="815" y="348"/>
                    </a:cubicBezTo>
                    <a:close/>
                    <a:moveTo>
                      <a:pt x="784" y="30"/>
                    </a:moveTo>
                    <a:cubicBezTo>
                      <a:pt x="775" y="30"/>
                      <a:pt x="763" y="31"/>
                      <a:pt x="751" y="31"/>
                    </a:cubicBezTo>
                    <a:cubicBezTo>
                      <a:pt x="732" y="33"/>
                      <a:pt x="711" y="35"/>
                      <a:pt x="689" y="40"/>
                    </a:cubicBezTo>
                    <a:cubicBezTo>
                      <a:pt x="676" y="42"/>
                      <a:pt x="660" y="46"/>
                      <a:pt x="645" y="51"/>
                    </a:cubicBezTo>
                    <a:cubicBezTo>
                      <a:pt x="604" y="65"/>
                      <a:pt x="604" y="65"/>
                      <a:pt x="604" y="65"/>
                    </a:cubicBezTo>
                    <a:cubicBezTo>
                      <a:pt x="601" y="108"/>
                      <a:pt x="601" y="108"/>
                      <a:pt x="601" y="108"/>
                    </a:cubicBezTo>
                    <a:cubicBezTo>
                      <a:pt x="601" y="110"/>
                      <a:pt x="601" y="113"/>
                      <a:pt x="601" y="116"/>
                    </a:cubicBezTo>
                    <a:cubicBezTo>
                      <a:pt x="600" y="132"/>
                      <a:pt x="603" y="149"/>
                      <a:pt x="607" y="168"/>
                    </a:cubicBezTo>
                    <a:cubicBezTo>
                      <a:pt x="616" y="207"/>
                      <a:pt x="632" y="240"/>
                      <a:pt x="655" y="269"/>
                    </a:cubicBezTo>
                    <a:cubicBezTo>
                      <a:pt x="674" y="293"/>
                      <a:pt x="698" y="308"/>
                      <a:pt x="727" y="314"/>
                    </a:cubicBezTo>
                    <a:cubicBezTo>
                      <a:pt x="758" y="320"/>
                      <a:pt x="786" y="324"/>
                      <a:pt x="814" y="324"/>
                    </a:cubicBezTo>
                    <a:cubicBezTo>
                      <a:pt x="817" y="324"/>
                      <a:pt x="817" y="324"/>
                      <a:pt x="817" y="324"/>
                    </a:cubicBezTo>
                    <a:cubicBezTo>
                      <a:pt x="835" y="323"/>
                      <a:pt x="856" y="323"/>
                      <a:pt x="877" y="317"/>
                    </a:cubicBezTo>
                    <a:cubicBezTo>
                      <a:pt x="896" y="312"/>
                      <a:pt x="908" y="305"/>
                      <a:pt x="919" y="295"/>
                    </a:cubicBezTo>
                    <a:cubicBezTo>
                      <a:pt x="928" y="286"/>
                      <a:pt x="936" y="274"/>
                      <a:pt x="941" y="259"/>
                    </a:cubicBezTo>
                    <a:cubicBezTo>
                      <a:pt x="953" y="227"/>
                      <a:pt x="960" y="193"/>
                      <a:pt x="961" y="156"/>
                    </a:cubicBezTo>
                    <a:cubicBezTo>
                      <a:pt x="961" y="154"/>
                      <a:pt x="961" y="154"/>
                      <a:pt x="961" y="154"/>
                    </a:cubicBezTo>
                    <a:cubicBezTo>
                      <a:pt x="961" y="142"/>
                      <a:pt x="961" y="130"/>
                      <a:pt x="960" y="118"/>
                    </a:cubicBezTo>
                    <a:cubicBezTo>
                      <a:pt x="960" y="113"/>
                      <a:pt x="960" y="113"/>
                      <a:pt x="960" y="113"/>
                    </a:cubicBezTo>
                    <a:cubicBezTo>
                      <a:pt x="960" y="108"/>
                      <a:pt x="960" y="105"/>
                      <a:pt x="959" y="102"/>
                    </a:cubicBezTo>
                    <a:cubicBezTo>
                      <a:pt x="958" y="93"/>
                      <a:pt x="958" y="93"/>
                      <a:pt x="958" y="93"/>
                    </a:cubicBezTo>
                    <a:cubicBezTo>
                      <a:pt x="955" y="84"/>
                      <a:pt x="955" y="84"/>
                      <a:pt x="955" y="84"/>
                    </a:cubicBezTo>
                    <a:cubicBezTo>
                      <a:pt x="955" y="83"/>
                      <a:pt x="954" y="82"/>
                      <a:pt x="954" y="81"/>
                    </a:cubicBezTo>
                    <a:cubicBezTo>
                      <a:pt x="941" y="53"/>
                      <a:pt x="941" y="53"/>
                      <a:pt x="941" y="53"/>
                    </a:cubicBezTo>
                    <a:cubicBezTo>
                      <a:pt x="911" y="45"/>
                      <a:pt x="911" y="45"/>
                      <a:pt x="911" y="45"/>
                    </a:cubicBezTo>
                    <a:cubicBezTo>
                      <a:pt x="877" y="35"/>
                      <a:pt x="842" y="32"/>
                      <a:pt x="798" y="30"/>
                    </a:cubicBezTo>
                    <a:cubicBezTo>
                      <a:pt x="795" y="29"/>
                      <a:pt x="795" y="29"/>
                      <a:pt x="795" y="29"/>
                    </a:cubicBezTo>
                    <a:cubicBezTo>
                      <a:pt x="784" y="30"/>
                      <a:pt x="784" y="30"/>
                      <a:pt x="78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13">
                <a:extLst>
                  <a:ext uri="{FF2B5EF4-FFF2-40B4-BE49-F238E27FC236}">
                    <a16:creationId xmlns:a16="http://schemas.microsoft.com/office/drawing/2014/main" id="{36767E05-3AE4-4030-B468-11A3D9FB2F61}"/>
                  </a:ext>
                </a:extLst>
              </p:cNvPr>
              <p:cNvSpPr>
                <a:spLocks noEditPoints="1"/>
              </p:cNvSpPr>
              <p:nvPr/>
            </p:nvSpPr>
            <p:spPr bwMode="auto">
              <a:xfrm>
                <a:off x="5649913" y="4264025"/>
                <a:ext cx="3127375" cy="1230313"/>
              </a:xfrm>
              <a:custGeom>
                <a:avLst/>
                <a:gdLst>
                  <a:gd name="T0" fmla="*/ 2002 w 2852"/>
                  <a:gd name="T1" fmla="*/ 0 h 1123"/>
                  <a:gd name="T2" fmla="*/ 1595 w 2852"/>
                  <a:gd name="T3" fmla="*/ 742 h 1123"/>
                  <a:gd name="T4" fmla="*/ 1535 w 2852"/>
                  <a:gd name="T5" fmla="*/ 565 h 1123"/>
                  <a:gd name="T6" fmla="*/ 1646 w 2852"/>
                  <a:gd name="T7" fmla="*/ 342 h 1123"/>
                  <a:gd name="T8" fmla="*/ 1423 w 2852"/>
                  <a:gd name="T9" fmla="*/ 119 h 1123"/>
                  <a:gd name="T10" fmla="*/ 1200 w 2852"/>
                  <a:gd name="T11" fmla="*/ 342 h 1123"/>
                  <a:gd name="T12" fmla="*/ 1312 w 2852"/>
                  <a:gd name="T13" fmla="*/ 565 h 1123"/>
                  <a:gd name="T14" fmla="*/ 1240 w 2852"/>
                  <a:gd name="T15" fmla="*/ 746 h 1123"/>
                  <a:gd name="T16" fmla="*/ 844 w 2852"/>
                  <a:gd name="T17" fmla="*/ 0 h 1123"/>
                  <a:gd name="T18" fmla="*/ 0 w 2852"/>
                  <a:gd name="T19" fmla="*/ 889 h 1123"/>
                  <a:gd name="T20" fmla="*/ 173 w 2852"/>
                  <a:gd name="T21" fmla="*/ 1123 h 1123"/>
                  <a:gd name="T22" fmla="*/ 2678 w 2852"/>
                  <a:gd name="T23" fmla="*/ 1123 h 1123"/>
                  <a:gd name="T24" fmla="*/ 2852 w 2852"/>
                  <a:gd name="T25" fmla="*/ 890 h 1123"/>
                  <a:gd name="T26" fmla="*/ 2002 w 2852"/>
                  <a:gd name="T27" fmla="*/ 0 h 1123"/>
                  <a:gd name="T28" fmla="*/ 2586 w 2852"/>
                  <a:gd name="T29" fmla="*/ 447 h 1123"/>
                  <a:gd name="T30" fmla="*/ 2586 w 2852"/>
                  <a:gd name="T31" fmla="*/ 44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2" h="1123">
                    <a:moveTo>
                      <a:pt x="2002" y="0"/>
                    </a:moveTo>
                    <a:cubicBezTo>
                      <a:pt x="1595" y="742"/>
                      <a:pt x="1595" y="742"/>
                      <a:pt x="1595" y="742"/>
                    </a:cubicBezTo>
                    <a:cubicBezTo>
                      <a:pt x="1535" y="565"/>
                      <a:pt x="1535" y="565"/>
                      <a:pt x="1535" y="565"/>
                    </a:cubicBezTo>
                    <a:cubicBezTo>
                      <a:pt x="1646" y="342"/>
                      <a:pt x="1646" y="342"/>
                      <a:pt x="1646" y="342"/>
                    </a:cubicBezTo>
                    <a:cubicBezTo>
                      <a:pt x="1423" y="119"/>
                      <a:pt x="1423" y="119"/>
                      <a:pt x="1423" y="119"/>
                    </a:cubicBezTo>
                    <a:cubicBezTo>
                      <a:pt x="1200" y="342"/>
                      <a:pt x="1200" y="342"/>
                      <a:pt x="1200" y="342"/>
                    </a:cubicBezTo>
                    <a:cubicBezTo>
                      <a:pt x="1312" y="565"/>
                      <a:pt x="1312" y="565"/>
                      <a:pt x="1312" y="565"/>
                    </a:cubicBezTo>
                    <a:cubicBezTo>
                      <a:pt x="1240" y="746"/>
                      <a:pt x="1240" y="746"/>
                      <a:pt x="1240" y="746"/>
                    </a:cubicBezTo>
                    <a:cubicBezTo>
                      <a:pt x="844" y="0"/>
                      <a:pt x="844" y="0"/>
                      <a:pt x="844" y="0"/>
                    </a:cubicBezTo>
                    <a:cubicBezTo>
                      <a:pt x="844" y="0"/>
                      <a:pt x="0" y="447"/>
                      <a:pt x="0" y="889"/>
                    </a:cubicBezTo>
                    <a:cubicBezTo>
                      <a:pt x="0" y="1011"/>
                      <a:pt x="50" y="1123"/>
                      <a:pt x="173" y="1123"/>
                    </a:cubicBezTo>
                    <a:cubicBezTo>
                      <a:pt x="2678" y="1123"/>
                      <a:pt x="2678" y="1123"/>
                      <a:pt x="2678" y="1123"/>
                    </a:cubicBezTo>
                    <a:cubicBezTo>
                      <a:pt x="2800" y="1123"/>
                      <a:pt x="2852" y="1012"/>
                      <a:pt x="2852" y="890"/>
                    </a:cubicBezTo>
                    <a:cubicBezTo>
                      <a:pt x="2852" y="475"/>
                      <a:pt x="2002" y="0"/>
                      <a:pt x="2002" y="0"/>
                    </a:cubicBezTo>
                    <a:moveTo>
                      <a:pt x="2586" y="447"/>
                    </a:moveTo>
                    <a:cubicBezTo>
                      <a:pt x="2586" y="447"/>
                      <a:pt x="2586" y="447"/>
                      <a:pt x="2586" y="4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14">
                <a:extLst>
                  <a:ext uri="{FF2B5EF4-FFF2-40B4-BE49-F238E27FC236}">
                    <a16:creationId xmlns:a16="http://schemas.microsoft.com/office/drawing/2014/main" id="{7A350DD5-CD5D-4320-8878-D78FEAF0134B}"/>
                  </a:ext>
                </a:extLst>
              </p:cNvPr>
              <p:cNvSpPr>
                <a:spLocks noEditPoints="1"/>
              </p:cNvSpPr>
              <p:nvPr/>
            </p:nvSpPr>
            <p:spPr bwMode="auto">
              <a:xfrm>
                <a:off x="6415088" y="2301875"/>
                <a:ext cx="1603375" cy="1984375"/>
              </a:xfrm>
              <a:custGeom>
                <a:avLst/>
                <a:gdLst>
                  <a:gd name="T0" fmla="*/ 1460 w 1462"/>
                  <a:gd name="T1" fmla="*/ 878 h 1812"/>
                  <a:gd name="T2" fmla="*/ 1460 w 1462"/>
                  <a:gd name="T3" fmla="*/ 844 h 1812"/>
                  <a:gd name="T4" fmla="*/ 1430 w 1462"/>
                  <a:gd name="T5" fmla="*/ 824 h 1812"/>
                  <a:gd name="T6" fmla="*/ 1420 w 1462"/>
                  <a:gd name="T7" fmla="*/ 817 h 1812"/>
                  <a:gd name="T8" fmla="*/ 764 w 1462"/>
                  <a:gd name="T9" fmla="*/ 90 h 1812"/>
                  <a:gd name="T10" fmla="*/ 193 w 1462"/>
                  <a:gd name="T11" fmla="*/ 151 h 1812"/>
                  <a:gd name="T12" fmla="*/ 61 w 1462"/>
                  <a:gd name="T13" fmla="*/ 806 h 1812"/>
                  <a:gd name="T14" fmla="*/ 31 w 1462"/>
                  <a:gd name="T15" fmla="*/ 824 h 1812"/>
                  <a:gd name="T16" fmla="*/ 2 w 1462"/>
                  <a:gd name="T17" fmla="*/ 844 h 1812"/>
                  <a:gd name="T18" fmla="*/ 2 w 1462"/>
                  <a:gd name="T19" fmla="*/ 878 h 1812"/>
                  <a:gd name="T20" fmla="*/ 36 w 1462"/>
                  <a:gd name="T21" fmla="*/ 1103 h 1812"/>
                  <a:gd name="T22" fmla="*/ 135 w 1462"/>
                  <a:gd name="T23" fmla="*/ 1219 h 1812"/>
                  <a:gd name="T24" fmla="*/ 356 w 1462"/>
                  <a:gd name="T25" fmla="*/ 1624 h 1812"/>
                  <a:gd name="T26" fmla="*/ 722 w 1462"/>
                  <a:gd name="T27" fmla="*/ 1810 h 1812"/>
                  <a:gd name="T28" fmla="*/ 734 w 1462"/>
                  <a:gd name="T29" fmla="*/ 1812 h 1812"/>
                  <a:gd name="T30" fmla="*/ 747 w 1462"/>
                  <a:gd name="T31" fmla="*/ 1810 h 1812"/>
                  <a:gd name="T32" fmla="*/ 1123 w 1462"/>
                  <a:gd name="T33" fmla="*/ 1613 h 1812"/>
                  <a:gd name="T34" fmla="*/ 1332 w 1462"/>
                  <a:gd name="T35" fmla="*/ 1216 h 1812"/>
                  <a:gd name="T36" fmla="*/ 1427 w 1462"/>
                  <a:gd name="T37" fmla="*/ 1099 h 1812"/>
                  <a:gd name="T38" fmla="*/ 1460 w 1462"/>
                  <a:gd name="T39" fmla="*/ 878 h 1812"/>
                  <a:gd name="T40" fmla="*/ 1301 w 1462"/>
                  <a:gd name="T41" fmla="*/ 1049 h 1812"/>
                  <a:gd name="T42" fmla="*/ 1252 w 1462"/>
                  <a:gd name="T43" fmla="*/ 1105 h 1812"/>
                  <a:gd name="T44" fmla="*/ 1218 w 1462"/>
                  <a:gd name="T45" fmla="*/ 1117 h 1812"/>
                  <a:gd name="T46" fmla="*/ 1209 w 1462"/>
                  <a:gd name="T47" fmla="*/ 1151 h 1812"/>
                  <a:gd name="T48" fmla="*/ 1024 w 1462"/>
                  <a:gd name="T49" fmla="*/ 1520 h 1812"/>
                  <a:gd name="T50" fmla="*/ 732 w 1462"/>
                  <a:gd name="T51" fmla="*/ 1675 h 1812"/>
                  <a:gd name="T52" fmla="*/ 454 w 1462"/>
                  <a:gd name="T53" fmla="*/ 1530 h 1812"/>
                  <a:gd name="T54" fmla="*/ 257 w 1462"/>
                  <a:gd name="T55" fmla="*/ 1153 h 1812"/>
                  <a:gd name="T56" fmla="*/ 248 w 1462"/>
                  <a:gd name="T57" fmla="*/ 1117 h 1812"/>
                  <a:gd name="T58" fmla="*/ 212 w 1462"/>
                  <a:gd name="T59" fmla="*/ 1106 h 1812"/>
                  <a:gd name="T60" fmla="*/ 162 w 1462"/>
                  <a:gd name="T61" fmla="*/ 1051 h 1812"/>
                  <a:gd name="T62" fmla="*/ 139 w 1462"/>
                  <a:gd name="T63" fmla="*/ 942 h 1812"/>
                  <a:gd name="T64" fmla="*/ 227 w 1462"/>
                  <a:gd name="T65" fmla="*/ 939 h 1812"/>
                  <a:gd name="T66" fmla="*/ 233 w 1462"/>
                  <a:gd name="T67" fmla="*/ 918 h 1812"/>
                  <a:gd name="T68" fmla="*/ 234 w 1462"/>
                  <a:gd name="T69" fmla="*/ 919 h 1812"/>
                  <a:gd name="T70" fmla="*/ 237 w 1462"/>
                  <a:gd name="T71" fmla="*/ 904 h 1812"/>
                  <a:gd name="T72" fmla="*/ 268 w 1462"/>
                  <a:gd name="T73" fmla="*/ 579 h 1812"/>
                  <a:gd name="T74" fmla="*/ 281 w 1462"/>
                  <a:gd name="T75" fmla="*/ 545 h 1812"/>
                  <a:gd name="T76" fmla="*/ 908 w 1462"/>
                  <a:gd name="T77" fmla="*/ 472 h 1812"/>
                  <a:gd name="T78" fmla="*/ 868 w 1462"/>
                  <a:gd name="T79" fmla="*/ 579 h 1812"/>
                  <a:gd name="T80" fmla="*/ 908 w 1462"/>
                  <a:gd name="T81" fmla="*/ 586 h 1812"/>
                  <a:gd name="T82" fmla="*/ 954 w 1462"/>
                  <a:gd name="T83" fmla="*/ 514 h 1812"/>
                  <a:gd name="T84" fmla="*/ 948 w 1462"/>
                  <a:gd name="T85" fmla="*/ 565 h 1812"/>
                  <a:gd name="T86" fmla="*/ 991 w 1462"/>
                  <a:gd name="T87" fmla="*/ 570 h 1812"/>
                  <a:gd name="T88" fmla="*/ 1018 w 1462"/>
                  <a:gd name="T89" fmla="*/ 488 h 1812"/>
                  <a:gd name="T90" fmla="*/ 1181 w 1462"/>
                  <a:gd name="T91" fmla="*/ 536 h 1812"/>
                  <a:gd name="T92" fmla="*/ 1220 w 1462"/>
                  <a:gd name="T93" fmla="*/ 858 h 1812"/>
                  <a:gd name="T94" fmla="*/ 1231 w 1462"/>
                  <a:gd name="T95" fmla="*/ 916 h 1812"/>
                  <a:gd name="T96" fmla="*/ 1251 w 1462"/>
                  <a:gd name="T97" fmla="*/ 915 h 1812"/>
                  <a:gd name="T98" fmla="*/ 1260 w 1462"/>
                  <a:gd name="T99" fmla="*/ 946 h 1812"/>
                  <a:gd name="T100" fmla="*/ 1323 w 1462"/>
                  <a:gd name="T101" fmla="*/ 942 h 1812"/>
                  <a:gd name="T102" fmla="*/ 1301 w 1462"/>
                  <a:gd name="T103" fmla="*/ 1049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812">
                    <a:moveTo>
                      <a:pt x="1460" y="878"/>
                    </a:moveTo>
                    <a:cubicBezTo>
                      <a:pt x="1460" y="844"/>
                      <a:pt x="1460" y="844"/>
                      <a:pt x="1460" y="844"/>
                    </a:cubicBezTo>
                    <a:cubicBezTo>
                      <a:pt x="1430" y="824"/>
                      <a:pt x="1430" y="824"/>
                      <a:pt x="1430" y="824"/>
                    </a:cubicBezTo>
                    <a:cubicBezTo>
                      <a:pt x="1427" y="822"/>
                      <a:pt x="1423" y="819"/>
                      <a:pt x="1420" y="817"/>
                    </a:cubicBezTo>
                    <a:cubicBezTo>
                      <a:pt x="1360" y="303"/>
                      <a:pt x="1364" y="0"/>
                      <a:pt x="764" y="90"/>
                    </a:cubicBezTo>
                    <a:cubicBezTo>
                      <a:pt x="553" y="121"/>
                      <a:pt x="323" y="56"/>
                      <a:pt x="193" y="151"/>
                    </a:cubicBezTo>
                    <a:cubicBezTo>
                      <a:pt x="28" y="305"/>
                      <a:pt x="16" y="535"/>
                      <a:pt x="61" y="806"/>
                    </a:cubicBezTo>
                    <a:cubicBezTo>
                      <a:pt x="51" y="811"/>
                      <a:pt x="41" y="817"/>
                      <a:pt x="31" y="824"/>
                    </a:cubicBezTo>
                    <a:cubicBezTo>
                      <a:pt x="2" y="844"/>
                      <a:pt x="2" y="844"/>
                      <a:pt x="2" y="844"/>
                    </a:cubicBezTo>
                    <a:cubicBezTo>
                      <a:pt x="2" y="878"/>
                      <a:pt x="2" y="878"/>
                      <a:pt x="2" y="878"/>
                    </a:cubicBezTo>
                    <a:cubicBezTo>
                      <a:pt x="0" y="969"/>
                      <a:pt x="11" y="1045"/>
                      <a:pt x="36" y="1103"/>
                    </a:cubicBezTo>
                    <a:cubicBezTo>
                      <a:pt x="58" y="1156"/>
                      <a:pt x="91" y="1195"/>
                      <a:pt x="135" y="1219"/>
                    </a:cubicBezTo>
                    <a:cubicBezTo>
                      <a:pt x="187" y="1396"/>
                      <a:pt x="262" y="1528"/>
                      <a:pt x="356" y="1624"/>
                    </a:cubicBezTo>
                    <a:cubicBezTo>
                      <a:pt x="459" y="1728"/>
                      <a:pt x="582" y="1787"/>
                      <a:pt x="722" y="1810"/>
                    </a:cubicBezTo>
                    <a:cubicBezTo>
                      <a:pt x="734" y="1812"/>
                      <a:pt x="734" y="1812"/>
                      <a:pt x="734" y="1812"/>
                    </a:cubicBezTo>
                    <a:cubicBezTo>
                      <a:pt x="747" y="1810"/>
                      <a:pt x="747" y="1810"/>
                      <a:pt x="747" y="1810"/>
                    </a:cubicBezTo>
                    <a:cubicBezTo>
                      <a:pt x="901" y="1777"/>
                      <a:pt x="1024" y="1716"/>
                      <a:pt x="1123" y="1613"/>
                    </a:cubicBezTo>
                    <a:cubicBezTo>
                      <a:pt x="1214" y="1517"/>
                      <a:pt x="1282" y="1388"/>
                      <a:pt x="1332" y="1216"/>
                    </a:cubicBezTo>
                    <a:cubicBezTo>
                      <a:pt x="1374" y="1192"/>
                      <a:pt x="1406" y="1152"/>
                      <a:pt x="1427" y="1099"/>
                    </a:cubicBezTo>
                    <a:cubicBezTo>
                      <a:pt x="1451" y="1042"/>
                      <a:pt x="1462" y="967"/>
                      <a:pt x="1460" y="878"/>
                    </a:cubicBezTo>
                    <a:close/>
                    <a:moveTo>
                      <a:pt x="1301" y="1049"/>
                    </a:moveTo>
                    <a:cubicBezTo>
                      <a:pt x="1289" y="1078"/>
                      <a:pt x="1273" y="1098"/>
                      <a:pt x="1252" y="1105"/>
                    </a:cubicBezTo>
                    <a:cubicBezTo>
                      <a:pt x="1218" y="1117"/>
                      <a:pt x="1218" y="1117"/>
                      <a:pt x="1218" y="1117"/>
                    </a:cubicBezTo>
                    <a:cubicBezTo>
                      <a:pt x="1209" y="1151"/>
                      <a:pt x="1209" y="1151"/>
                      <a:pt x="1209" y="1151"/>
                    </a:cubicBezTo>
                    <a:cubicBezTo>
                      <a:pt x="1164" y="1316"/>
                      <a:pt x="1104" y="1436"/>
                      <a:pt x="1024" y="1520"/>
                    </a:cubicBezTo>
                    <a:cubicBezTo>
                      <a:pt x="948" y="1599"/>
                      <a:pt x="852" y="1648"/>
                      <a:pt x="732" y="1675"/>
                    </a:cubicBezTo>
                    <a:cubicBezTo>
                      <a:pt x="625" y="1655"/>
                      <a:pt x="532" y="1609"/>
                      <a:pt x="454" y="1530"/>
                    </a:cubicBezTo>
                    <a:cubicBezTo>
                      <a:pt x="370" y="1445"/>
                      <a:pt x="304" y="1322"/>
                      <a:pt x="257" y="1153"/>
                    </a:cubicBezTo>
                    <a:cubicBezTo>
                      <a:pt x="248" y="1117"/>
                      <a:pt x="248" y="1117"/>
                      <a:pt x="248" y="1117"/>
                    </a:cubicBezTo>
                    <a:cubicBezTo>
                      <a:pt x="212" y="1106"/>
                      <a:pt x="212" y="1106"/>
                      <a:pt x="212" y="1106"/>
                    </a:cubicBezTo>
                    <a:cubicBezTo>
                      <a:pt x="191" y="1099"/>
                      <a:pt x="174" y="1080"/>
                      <a:pt x="162" y="1051"/>
                    </a:cubicBezTo>
                    <a:cubicBezTo>
                      <a:pt x="150" y="1022"/>
                      <a:pt x="142" y="986"/>
                      <a:pt x="139" y="942"/>
                    </a:cubicBezTo>
                    <a:cubicBezTo>
                      <a:pt x="172" y="937"/>
                      <a:pt x="209" y="927"/>
                      <a:pt x="227" y="939"/>
                    </a:cubicBezTo>
                    <a:cubicBezTo>
                      <a:pt x="229" y="933"/>
                      <a:pt x="231" y="926"/>
                      <a:pt x="233" y="918"/>
                    </a:cubicBezTo>
                    <a:cubicBezTo>
                      <a:pt x="234" y="919"/>
                      <a:pt x="234" y="919"/>
                      <a:pt x="234" y="919"/>
                    </a:cubicBezTo>
                    <a:cubicBezTo>
                      <a:pt x="237" y="904"/>
                      <a:pt x="237" y="904"/>
                      <a:pt x="237" y="904"/>
                    </a:cubicBezTo>
                    <a:cubicBezTo>
                      <a:pt x="247" y="865"/>
                      <a:pt x="258" y="619"/>
                      <a:pt x="268" y="579"/>
                    </a:cubicBezTo>
                    <a:cubicBezTo>
                      <a:pt x="272" y="568"/>
                      <a:pt x="274" y="554"/>
                      <a:pt x="281" y="545"/>
                    </a:cubicBezTo>
                    <a:cubicBezTo>
                      <a:pt x="330" y="611"/>
                      <a:pt x="695" y="618"/>
                      <a:pt x="908" y="472"/>
                    </a:cubicBezTo>
                    <a:cubicBezTo>
                      <a:pt x="868" y="579"/>
                      <a:pt x="868" y="579"/>
                      <a:pt x="868" y="579"/>
                    </a:cubicBezTo>
                    <a:cubicBezTo>
                      <a:pt x="908" y="586"/>
                      <a:pt x="908" y="586"/>
                      <a:pt x="908" y="586"/>
                    </a:cubicBezTo>
                    <a:cubicBezTo>
                      <a:pt x="954" y="514"/>
                      <a:pt x="954" y="514"/>
                      <a:pt x="954" y="514"/>
                    </a:cubicBezTo>
                    <a:cubicBezTo>
                      <a:pt x="948" y="565"/>
                      <a:pt x="948" y="565"/>
                      <a:pt x="948" y="565"/>
                    </a:cubicBezTo>
                    <a:cubicBezTo>
                      <a:pt x="991" y="570"/>
                      <a:pt x="991" y="570"/>
                      <a:pt x="991" y="570"/>
                    </a:cubicBezTo>
                    <a:cubicBezTo>
                      <a:pt x="1018" y="488"/>
                      <a:pt x="1018" y="488"/>
                      <a:pt x="1018" y="488"/>
                    </a:cubicBezTo>
                    <a:cubicBezTo>
                      <a:pt x="1070" y="518"/>
                      <a:pt x="1129" y="558"/>
                      <a:pt x="1181" y="536"/>
                    </a:cubicBezTo>
                    <a:cubicBezTo>
                      <a:pt x="1198" y="575"/>
                      <a:pt x="1211" y="812"/>
                      <a:pt x="1220" y="858"/>
                    </a:cubicBezTo>
                    <a:cubicBezTo>
                      <a:pt x="1231" y="916"/>
                      <a:pt x="1231" y="916"/>
                      <a:pt x="1231" y="916"/>
                    </a:cubicBezTo>
                    <a:cubicBezTo>
                      <a:pt x="1251" y="915"/>
                      <a:pt x="1251" y="915"/>
                      <a:pt x="1251" y="915"/>
                    </a:cubicBezTo>
                    <a:cubicBezTo>
                      <a:pt x="1260" y="946"/>
                      <a:pt x="1260" y="946"/>
                      <a:pt x="1260" y="946"/>
                    </a:cubicBezTo>
                    <a:cubicBezTo>
                      <a:pt x="1283" y="943"/>
                      <a:pt x="1303" y="942"/>
                      <a:pt x="1323" y="942"/>
                    </a:cubicBezTo>
                    <a:cubicBezTo>
                      <a:pt x="1320" y="985"/>
                      <a:pt x="1312" y="1021"/>
                      <a:pt x="1301" y="10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24" name="矩形 23">
            <a:extLst>
              <a:ext uri="{FF2B5EF4-FFF2-40B4-BE49-F238E27FC236}">
                <a16:creationId xmlns:a16="http://schemas.microsoft.com/office/drawing/2014/main" id="{F3E502E7-039B-4755-8B73-C6A2B99523EE}"/>
              </a:ext>
            </a:extLst>
          </p:cNvPr>
          <p:cNvSpPr/>
          <p:nvPr/>
        </p:nvSpPr>
        <p:spPr>
          <a:xfrm>
            <a:off x="3787131" y="3747197"/>
            <a:ext cx="2683748" cy="446725"/>
          </a:xfrm>
          <a:prstGeom prst="rect">
            <a:avLst/>
          </a:prstGeom>
          <a:effectLst/>
        </p:spPr>
        <p:txBody>
          <a:bodyPr wrap="none">
            <a:spAutoFit/>
          </a:bodyPr>
          <a:lstStyle/>
          <a:p>
            <a:pPr algn="r">
              <a:lnSpc>
                <a:spcPct val="120000"/>
              </a:lnSpc>
            </a:pP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指导老师：张平 教授</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701198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par>
                          <p:cTn id="19" fill="hold">
                            <p:stCondLst>
                              <p:cond delay="20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10" grpId="0" animBg="1"/>
      <p:bldP spid="17"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53888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管理</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分为全局管理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和子管理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为系统对外的通信接口，负责接收并审核来自客户的生产订单，</a:t>
            </a:r>
            <a:r>
              <a:rPr lang="zh-CN" altLang="en-US" dirty="0">
                <a:latin typeface="微软雅黑" panose="020B0503020204020204" pitchFamily="34" charset="-122"/>
                <a:ea typeface="微软雅黑" panose="020B0503020204020204" pitchFamily="34" charset="-122"/>
              </a:rPr>
              <a:t>同时</a:t>
            </a:r>
            <a:r>
              <a:rPr lang="zh-CN" altLang="zh-CN" dirty="0">
                <a:latin typeface="微软雅黑" panose="020B0503020204020204" pitchFamily="34" charset="-122"/>
                <a:ea typeface="微软雅黑" panose="020B0503020204020204" pitchFamily="34" charset="-122"/>
              </a:rPr>
              <a:t>相当于系统内部的管理员，协调</a:t>
            </a:r>
            <a:r>
              <a:rPr lang="zh-CN" altLang="en-US" dirty="0">
                <a:latin typeface="微软雅黑" panose="020B0503020204020204" pitchFamily="34" charset="-122"/>
                <a:ea typeface="微软雅黑" panose="020B0503020204020204" pitchFamily="34" charset="-122"/>
              </a:rPr>
              <a:t>各</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间的交互合作；</a:t>
            </a:r>
            <a:r>
              <a:rPr lang="zh-CN" altLang="zh-CN" dirty="0">
                <a:latin typeface="微软雅黑" panose="020B0503020204020204" pitchFamily="34" charset="-122"/>
                <a:ea typeface="微软雅黑" panose="020B0503020204020204" pitchFamily="34" charset="-122"/>
              </a:rPr>
              <a:t>子管理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是系统分配给一个资源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组的管理员，作为</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组与全局管理</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通信的主要接口</a:t>
            </a:r>
            <a:r>
              <a:rPr lang="zh-CN" altLang="en-US" dirty="0">
                <a:latin typeface="微软雅黑" panose="020B0503020204020204" pitchFamily="34" charset="-122"/>
                <a:ea typeface="微软雅黑" panose="020B0503020204020204" pitchFamily="34" charset="-122"/>
              </a:rPr>
              <a:t>，协调其下的车间</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进行生产任务的分配工作，同时负责所属资源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组内的异常调度。</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DA14445-F43E-46C8-ADEA-0A5C8200358D}"/>
              </a:ext>
            </a:extLst>
          </p:cNvPr>
          <p:cNvPicPr>
            <a:picLocks noChangeAspect="1"/>
          </p:cNvPicPr>
          <p:nvPr/>
        </p:nvPicPr>
        <p:blipFill>
          <a:blip r:embed="rId6"/>
          <a:stretch>
            <a:fillRect/>
          </a:stretch>
        </p:blipFill>
        <p:spPr>
          <a:xfrm>
            <a:off x="754831" y="3371682"/>
            <a:ext cx="8134399" cy="3513266"/>
          </a:xfrm>
          <a:prstGeom prst="rect">
            <a:avLst/>
          </a:prstGeom>
        </p:spPr>
      </p:pic>
    </p:spTree>
    <p:extLst>
      <p:ext uri="{BB962C8B-B14F-4D97-AF65-F5344CB8AC3E}">
        <p14:creationId xmlns:p14="http://schemas.microsoft.com/office/powerpoint/2010/main" val="128046955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70788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工艺</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负责对系统的产品工艺信息进行管理，为其他</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提供数据查询服务</a:t>
            </a:r>
            <a:r>
              <a:rPr lang="zh-CN" altLang="en-US"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D753D60-8BDC-4F0C-B91C-F5539431B122}"/>
              </a:ext>
            </a:extLst>
          </p:cNvPr>
          <p:cNvSpPr/>
          <p:nvPr/>
        </p:nvSpPr>
        <p:spPr>
          <a:xfrm>
            <a:off x="612035" y="3920943"/>
            <a:ext cx="8665961"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监控</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代表系统内的检测设备</a:t>
            </a:r>
            <a:r>
              <a:rPr lang="zh-CN" altLang="en-US" dirty="0">
                <a:latin typeface="微软雅黑" panose="020B0503020204020204" pitchFamily="34" charset="-122"/>
                <a:ea typeface="微软雅黑" panose="020B0503020204020204" pitchFamily="34" charset="-122"/>
              </a:rPr>
              <a:t>，负责读取</a:t>
            </a:r>
            <a:r>
              <a:rPr lang="zh-CN" altLang="zh-CN" dirty="0">
                <a:latin typeface="微软雅黑" panose="020B0503020204020204" pitchFamily="34" charset="-122"/>
                <a:ea typeface="微软雅黑" panose="020B0503020204020204" pitchFamily="34" charset="-122"/>
              </a:rPr>
              <a:t>设备工作状态信息，</a:t>
            </a:r>
            <a:r>
              <a:rPr lang="zh-CN" altLang="en-US" dirty="0">
                <a:latin typeface="微软雅黑" panose="020B0503020204020204" pitchFamily="34" charset="-122"/>
                <a:ea typeface="微软雅黑" panose="020B0503020204020204" pitchFamily="34" charset="-122"/>
              </a:rPr>
              <a:t>传递故障信息</a:t>
            </a:r>
            <a:r>
              <a:rPr lang="zh-CN" altLang="zh-CN"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FD1A678-F7A7-434C-8DB1-5EAFD70BF2C5}"/>
              </a:ext>
            </a:extLst>
          </p:cNvPr>
          <p:cNvPicPr>
            <a:picLocks noChangeAspect="1"/>
          </p:cNvPicPr>
          <p:nvPr/>
        </p:nvPicPr>
        <p:blipFill>
          <a:blip r:embed="rId6"/>
          <a:stretch>
            <a:fillRect/>
          </a:stretch>
        </p:blipFill>
        <p:spPr>
          <a:xfrm>
            <a:off x="2590052" y="2076656"/>
            <a:ext cx="4687279" cy="1809586"/>
          </a:xfrm>
          <a:prstGeom prst="rect">
            <a:avLst/>
          </a:prstGeom>
        </p:spPr>
      </p:pic>
      <p:pic>
        <p:nvPicPr>
          <p:cNvPr id="8" name="图片 7">
            <a:extLst>
              <a:ext uri="{FF2B5EF4-FFF2-40B4-BE49-F238E27FC236}">
                <a16:creationId xmlns:a16="http://schemas.microsoft.com/office/drawing/2014/main" id="{CD6DF1C9-E2DE-40B1-8E7D-287B2C08A882}"/>
              </a:ext>
            </a:extLst>
          </p:cNvPr>
          <p:cNvPicPr>
            <a:picLocks noChangeAspect="1"/>
          </p:cNvPicPr>
          <p:nvPr/>
        </p:nvPicPr>
        <p:blipFill>
          <a:blip r:embed="rId7"/>
          <a:stretch>
            <a:fillRect/>
          </a:stretch>
        </p:blipFill>
        <p:spPr>
          <a:xfrm>
            <a:off x="2173461" y="4303507"/>
            <a:ext cx="5520460" cy="2913218"/>
          </a:xfrm>
          <a:prstGeom prst="rect">
            <a:avLst/>
          </a:prstGeom>
        </p:spPr>
      </p:pic>
    </p:spTree>
    <p:extLst>
      <p:ext uri="{BB962C8B-B14F-4D97-AF65-F5344CB8AC3E}">
        <p14:creationId xmlns:p14="http://schemas.microsoft.com/office/powerpoint/2010/main" val="389627002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984885"/>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算法</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封装了调度系统内的算法逻辑，基于特定的设备集合和生产任务为资源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组提供调度方案的计算服务。本文的算法</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选择了基于改进蚁群算法的柔性作业车间调度算法。</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58EA575-0BBA-4D50-87CD-B0AC79B41D6D}"/>
              </a:ext>
            </a:extLst>
          </p:cNvPr>
          <p:cNvPicPr>
            <a:picLocks noChangeAspect="1"/>
          </p:cNvPicPr>
          <p:nvPr/>
        </p:nvPicPr>
        <p:blipFill>
          <a:blip r:embed="rId6"/>
          <a:stretch>
            <a:fillRect/>
          </a:stretch>
        </p:blipFill>
        <p:spPr>
          <a:xfrm>
            <a:off x="3021831" y="2557008"/>
            <a:ext cx="4104456" cy="4155661"/>
          </a:xfrm>
          <a:prstGeom prst="rect">
            <a:avLst/>
          </a:prstGeom>
        </p:spPr>
      </p:pic>
    </p:spTree>
    <p:extLst>
      <p:ext uri="{BB962C8B-B14F-4D97-AF65-F5344CB8AC3E}">
        <p14:creationId xmlns:p14="http://schemas.microsoft.com/office/powerpoint/2010/main" val="237508895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调度系统结构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混合式结构：</a:t>
            </a:r>
            <a:r>
              <a:rPr lang="zh-CN" altLang="en-US" dirty="0">
                <a:latin typeface="微软雅黑" panose="020B0503020204020204" pitchFamily="34" charset="-122"/>
                <a:ea typeface="微软雅黑" panose="020B0503020204020204" pitchFamily="34" charset="-122"/>
              </a:rPr>
              <a:t>总体呈分布式，全局管理</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与各资源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间呈集中控制式。</a:t>
            </a:r>
            <a:endParaRPr lang="en-US" altLang="zh-CN" sz="2000"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6F1720A6-8E74-41F3-90C3-F58AE8FF53CC}"/>
              </a:ext>
            </a:extLst>
          </p:cNvPr>
          <p:cNvGraphicFramePr>
            <a:graphicFrameLocks noChangeAspect="1"/>
          </p:cNvGraphicFramePr>
          <p:nvPr>
            <p:extLst>
              <p:ext uri="{D42A27DB-BD31-4B8C-83A1-F6EECF244321}">
                <p14:modId xmlns:p14="http://schemas.microsoft.com/office/powerpoint/2010/main" val="2695070542"/>
              </p:ext>
            </p:extLst>
          </p:nvPr>
        </p:nvGraphicFramePr>
        <p:xfrm>
          <a:off x="1403564" y="2469979"/>
          <a:ext cx="6836933" cy="3373878"/>
        </p:xfrm>
        <a:graphic>
          <a:graphicData uri="http://schemas.openxmlformats.org/presentationml/2006/ole">
            <mc:AlternateContent xmlns:mc="http://schemas.openxmlformats.org/markup-compatibility/2006">
              <mc:Choice xmlns:v="urn:schemas-microsoft-com:vml" Requires="v">
                <p:oleObj spid="_x0000_s1065" name="Visio" r:id="rId7" imgW="2867085" imgH="1409762" progId="Visio.Drawing.15">
                  <p:embed/>
                </p:oleObj>
              </mc:Choice>
              <mc:Fallback>
                <p:oleObj name="Visio" r:id="rId7" imgW="2867085" imgH="1409762" progId="Visio.Drawing.15">
                  <p:embed/>
                  <p:pic>
                    <p:nvPicPr>
                      <p:cNvPr id="3" name="对象 2">
                        <a:extLst>
                          <a:ext uri="{FF2B5EF4-FFF2-40B4-BE49-F238E27FC236}">
                            <a16:creationId xmlns:a16="http://schemas.microsoft.com/office/drawing/2014/main" id="{32977406-25B9-47F6-A2D1-89B9C4CBE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564" y="2469979"/>
                        <a:ext cx="6836933" cy="3373878"/>
                      </a:xfrm>
                      <a:prstGeom prst="rect">
                        <a:avLst/>
                      </a:prstGeom>
                      <a:noFill/>
                    </p:spPr>
                  </p:pic>
                </p:oleObj>
              </mc:Fallback>
            </mc:AlternateContent>
          </a:graphicData>
        </a:graphic>
      </p:graphicFrame>
    </p:spTree>
    <p:extLst>
      <p:ext uri="{BB962C8B-B14F-4D97-AF65-F5344CB8AC3E}">
        <p14:creationId xmlns:p14="http://schemas.microsoft.com/office/powerpoint/2010/main" val="59473454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101951" y="2427029"/>
            <a:ext cx="3766221" cy="1477328"/>
          </a:xfrm>
          <a:prstGeom prst="rect">
            <a:avLst/>
          </a:prstGeom>
          <a:noFill/>
        </p:spPr>
        <p:txBody>
          <a:bodyPr wrap="square" lIns="0" tIns="0" rIns="0" bIns="0" rtlCol="0">
            <a:spAutoFit/>
          </a:bodyPr>
          <a:lstStyle/>
          <a:p>
            <a:pPr algn="ctr"/>
            <a:r>
              <a:rPr lang="en-US" altLang="zh-CN" sz="48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03</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154014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生产任务跨区域分解策略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该策略根据生产任务的工艺要求以及企业各地区工厂的生产能力，把生产任务进行分解，分配到对应工厂的车间设备上，在满足任务交货期的基本前提下，提高企业对异地性资源的利用率。</a:t>
            </a:r>
            <a:endParaRPr lang="en-US" altLang="zh-CN" sz="20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7AA7062-9E42-4F95-BD8C-DF6039743BB2}"/>
              </a:ext>
            </a:extLst>
          </p:cNvPr>
          <p:cNvSpPr/>
          <p:nvPr/>
        </p:nvSpPr>
        <p:spPr>
          <a:xfrm>
            <a:off x="535206" y="2752229"/>
            <a:ext cx="8665961"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本研究把生产任务</a:t>
            </a:r>
            <a:r>
              <a:rPr lang="en-US" altLang="zh-CN" dirty="0">
                <a:latin typeface="微软雅黑" panose="020B0503020204020204" pitchFamily="34" charset="-122"/>
                <a:ea typeface="微软雅黑" panose="020B0503020204020204" pitchFamily="34" charset="-122"/>
              </a:rPr>
              <a:t>MT</a:t>
            </a:r>
            <a:r>
              <a:rPr lang="zh-CN" altLang="en-US" dirty="0">
                <a:latin typeface="微软雅黑" panose="020B0503020204020204" pitchFamily="34" charset="-122"/>
                <a:ea typeface="微软雅黑" panose="020B0503020204020204" pitchFamily="34" charset="-122"/>
              </a:rPr>
              <a:t>分为三种粒度：</a:t>
            </a:r>
            <a:r>
              <a:rPr lang="zh-CN" altLang="zh-CN" dirty="0">
                <a:latin typeface="微软雅黑" panose="020B0503020204020204" pitchFamily="34" charset="-122"/>
                <a:ea typeface="微软雅黑" panose="020B0503020204020204" pitchFamily="34" charset="-122"/>
              </a:rPr>
              <a:t>产品级任务</a:t>
            </a:r>
            <a:r>
              <a:rPr lang="en-US" altLang="zh-CN" dirty="0">
                <a:latin typeface="微软雅黑" panose="020B0503020204020204" pitchFamily="34" charset="-122"/>
                <a:ea typeface="微软雅黑" panose="020B0503020204020204" pitchFamily="34" charset="-122"/>
              </a:rPr>
              <a:t>PRT</a:t>
            </a:r>
            <a:r>
              <a:rPr lang="zh-CN" altLang="zh-CN" dirty="0">
                <a:latin typeface="微软雅黑" panose="020B0503020204020204" pitchFamily="34" charset="-122"/>
                <a:ea typeface="微软雅黑" panose="020B0503020204020204" pitchFamily="34" charset="-122"/>
              </a:rPr>
              <a:t>、工件级任务</a:t>
            </a:r>
            <a:r>
              <a:rPr lang="en-US" altLang="zh-CN" dirty="0">
                <a:latin typeface="微软雅黑" panose="020B0503020204020204" pitchFamily="34" charset="-122"/>
                <a:ea typeface="微软雅黑" panose="020B0503020204020204" pitchFamily="34" charset="-122"/>
              </a:rPr>
              <a:t>PT</a:t>
            </a:r>
            <a:r>
              <a:rPr lang="zh-CN" altLang="zh-CN" dirty="0">
                <a:latin typeface="微软雅黑" panose="020B0503020204020204" pitchFamily="34" charset="-122"/>
                <a:ea typeface="微软雅黑" panose="020B0503020204020204" pitchFamily="34" charset="-122"/>
              </a:rPr>
              <a:t>和工序级任务</a:t>
            </a:r>
            <a:r>
              <a:rPr lang="en-US" altLang="zh-CN" dirty="0">
                <a:latin typeface="微软雅黑" panose="020B0503020204020204" pitchFamily="34" charset="-122"/>
                <a:ea typeface="微软雅黑" panose="020B0503020204020204" pitchFamily="34" charset="-122"/>
              </a:rPr>
              <a:t>WPT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MT</a:t>
            </a:r>
            <a:r>
              <a:rPr lang="zh-CN" altLang="en-US" dirty="0">
                <a:latin typeface="微软雅黑" panose="020B0503020204020204" pitchFamily="34" charset="-122"/>
                <a:ea typeface="微软雅黑" panose="020B0503020204020204" pitchFamily="34" charset="-122"/>
              </a:rPr>
              <a:t>表示如下：</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MT=&lt;</a:t>
            </a:r>
            <a:r>
              <a:rPr lang="en-US" altLang="zh-CN" dirty="0" err="1">
                <a:latin typeface="微软雅黑" panose="020B0503020204020204" pitchFamily="34" charset="-122"/>
                <a:ea typeface="微软雅黑" panose="020B0503020204020204" pitchFamily="34" charset="-122"/>
              </a:rPr>
              <a:t>MTInfo</a:t>
            </a:r>
            <a:r>
              <a:rPr lang="en-US" altLang="zh-CN" dirty="0">
                <a:latin typeface="微软雅黑" panose="020B0503020204020204" pitchFamily="34" charset="-122"/>
                <a:ea typeface="微软雅黑" panose="020B0503020204020204" pitchFamily="34" charset="-122"/>
              </a:rPr>
              <a:t>, Constraint, Construction, Resource&gt;</a:t>
            </a:r>
            <a:endParaRPr lang="zh-CN"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基本信息</a:t>
            </a:r>
            <a:r>
              <a:rPr lang="en-US" altLang="zh-CN" dirty="0" err="1">
                <a:latin typeface="微软雅黑" panose="020B0503020204020204" pitchFamily="34" charset="-122"/>
                <a:ea typeface="微软雅黑" panose="020B0503020204020204" pitchFamily="34" charset="-122"/>
              </a:rPr>
              <a:t>MTInfo</a:t>
            </a:r>
            <a:r>
              <a:rPr lang="zh-CN" altLang="en-US" dirty="0">
                <a:latin typeface="微软雅黑" panose="020B0503020204020204" pitchFamily="34" charset="-122"/>
                <a:ea typeface="微软雅黑" panose="020B0503020204020204" pitchFamily="34" charset="-122"/>
              </a:rPr>
              <a:t>、生产约束</a:t>
            </a:r>
            <a:r>
              <a:rPr lang="en-US" altLang="zh-CN" dirty="0">
                <a:latin typeface="微软雅黑" panose="020B0503020204020204" pitchFamily="34" charset="-122"/>
                <a:ea typeface="微软雅黑" panose="020B0503020204020204" pitchFamily="34" charset="-122"/>
              </a:rPr>
              <a:t>Constraint</a:t>
            </a:r>
            <a:r>
              <a:rPr lang="zh-CN" altLang="en-US" dirty="0">
                <a:latin typeface="微软雅黑" panose="020B0503020204020204" pitchFamily="34" charset="-122"/>
                <a:ea typeface="微软雅黑" panose="020B0503020204020204" pitchFamily="34" charset="-122"/>
              </a:rPr>
              <a:t>，子任务构成</a:t>
            </a:r>
            <a:r>
              <a:rPr lang="en-US" altLang="zh-CN" dirty="0">
                <a:latin typeface="微软雅黑" panose="020B0503020204020204" pitchFamily="34" charset="-122"/>
                <a:ea typeface="微软雅黑" panose="020B0503020204020204" pitchFamily="34" charset="-122"/>
              </a:rPr>
              <a:t>Construction</a:t>
            </a:r>
            <a:r>
              <a:rPr lang="zh-CN" altLang="en-US" dirty="0">
                <a:latin typeface="微软雅黑" panose="020B0503020204020204" pitchFamily="34" charset="-122"/>
                <a:ea typeface="微软雅黑" panose="020B0503020204020204" pitchFamily="34" charset="-122"/>
              </a:rPr>
              <a:t>，资源需求</a:t>
            </a:r>
            <a:r>
              <a:rPr lang="en-US" altLang="zh-CN" dirty="0">
                <a:latin typeface="微软雅黑" panose="020B0503020204020204" pitchFamily="34" charset="-122"/>
                <a:ea typeface="微软雅黑" panose="020B0503020204020204" pitchFamily="34" charset="-122"/>
              </a:rPr>
              <a:t>Resource</a:t>
            </a:r>
          </a:p>
        </p:txBody>
      </p:sp>
      <p:pic>
        <p:nvPicPr>
          <p:cNvPr id="3" name="图片 2">
            <a:extLst>
              <a:ext uri="{FF2B5EF4-FFF2-40B4-BE49-F238E27FC236}">
                <a16:creationId xmlns:a16="http://schemas.microsoft.com/office/drawing/2014/main" id="{EE6CB501-06BD-4AC2-A0FC-2CCD0E990F7D}"/>
              </a:ext>
            </a:extLst>
          </p:cNvPr>
          <p:cNvPicPr>
            <a:picLocks noChangeAspect="1"/>
          </p:cNvPicPr>
          <p:nvPr/>
        </p:nvPicPr>
        <p:blipFill>
          <a:blip r:embed="rId6"/>
          <a:stretch>
            <a:fillRect/>
          </a:stretch>
        </p:blipFill>
        <p:spPr>
          <a:xfrm>
            <a:off x="2351455" y="4107235"/>
            <a:ext cx="4941151" cy="2865857"/>
          </a:xfrm>
          <a:prstGeom prst="rect">
            <a:avLst/>
          </a:prstGeom>
        </p:spPr>
      </p:pic>
    </p:spTree>
    <p:extLst>
      <p:ext uri="{BB962C8B-B14F-4D97-AF65-F5344CB8AC3E}">
        <p14:creationId xmlns:p14="http://schemas.microsoft.com/office/powerpoint/2010/main" val="233468803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生产任务跨区域分解流程</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432914" y="1610027"/>
            <a:ext cx="4029077" cy="535531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生产任务跨区域分解策略中各</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的协作流程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封装生产任务</a:t>
            </a:r>
            <a:r>
              <a:rPr lang="en-US" altLang="zh-CN" b="1" dirty="0">
                <a:latin typeface="微软雅黑" panose="020B0503020204020204" pitchFamily="34" charset="-122"/>
                <a:ea typeface="微软雅黑" panose="020B0503020204020204" pitchFamily="34" charset="-122"/>
              </a:rPr>
              <a:t>MT</a:t>
            </a:r>
            <a:r>
              <a:rPr lang="en-US" altLang="zh-CN" dirty="0">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任务发布</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上层</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把</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广播至其下</a:t>
            </a:r>
            <a:r>
              <a:rPr lang="zh-CN" altLang="en-US" dirty="0">
                <a:latin typeface="微软雅黑" panose="020B0503020204020204" pitchFamily="34" charset="-122"/>
                <a:ea typeface="微软雅黑" panose="020B0503020204020204" pitchFamily="34" charset="-122"/>
              </a:rPr>
              <a:t>的子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dirty="0">
                <a:solidFill>
                  <a:srgbClr val="212E3C"/>
                </a:solidFill>
                <a:latin typeface="微软雅黑" panose="020B0503020204020204" pitchFamily="34" charset="-122"/>
                <a:ea typeface="微软雅黑" panose="020B0503020204020204" pitchFamily="34" charset="-122"/>
              </a:rPr>
              <a:t>粒度判定以及任务分解</a:t>
            </a:r>
            <a:r>
              <a:rPr lang="zh-CN" altLang="zh-CN" dirty="0">
                <a:latin typeface="微软雅黑" panose="020B0503020204020204" pitchFamily="34" charset="-122"/>
                <a:ea typeface="微软雅黑" panose="020B0503020204020204" pitchFamily="34" charset="-122"/>
              </a:rPr>
              <a:t>。上层</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接收到</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后，若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粒度与</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级别相同，进行能力判定</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粒度小于</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的级别，直接把</a:t>
            </a:r>
            <a:r>
              <a:rPr lang="en-US" altLang="zh-CN" dirty="0">
                <a:latin typeface="微软雅黑" panose="020B0503020204020204" pitchFamily="34" charset="-122"/>
                <a:ea typeface="微软雅黑" panose="020B0503020204020204" pitchFamily="34" charset="-122"/>
              </a:rPr>
              <a:t>TM</a:t>
            </a:r>
            <a:r>
              <a:rPr lang="zh-CN" altLang="zh-CN" dirty="0">
                <a:latin typeface="微软雅黑" panose="020B0503020204020204" pitchFamily="34" charset="-122"/>
                <a:ea typeface="微软雅黑" panose="020B0503020204020204" pitchFamily="34" charset="-122"/>
              </a:rPr>
              <a:t>广播至其下各个子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，由子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进行能力判定；若</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粒度大于资源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的级别，需对</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的子任务集合进一步分解，得到粒度更低的若干子任务，并逐一把子任务广播至其下的子</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solidFill>
                  <a:srgbClr val="212E3C"/>
                </a:solidFill>
                <a:latin typeface="微软雅黑" panose="020B0503020204020204" pitchFamily="34" charset="-122"/>
                <a:ea typeface="微软雅黑" panose="020B0503020204020204" pitchFamily="34" charset="-122"/>
              </a:rPr>
              <a:t>能力判定</a:t>
            </a:r>
            <a:r>
              <a:rPr lang="zh-CN" altLang="zh-CN" dirty="0">
                <a:latin typeface="微软雅黑" panose="020B0503020204020204" pitchFamily="34" charset="-122"/>
                <a:ea typeface="微软雅黑" panose="020B0503020204020204" pitchFamily="34" charset="-122"/>
              </a:rPr>
              <a:t>。即根据自身设备配置与</a:t>
            </a:r>
            <a:r>
              <a:rPr lang="en-US" altLang="zh-CN" dirty="0">
                <a:latin typeface="微软雅黑" panose="020B0503020204020204" pitchFamily="34" charset="-122"/>
                <a:ea typeface="微软雅黑" panose="020B0503020204020204" pitchFamily="34" charset="-122"/>
              </a:rPr>
              <a:t>MT</a:t>
            </a:r>
            <a:r>
              <a:rPr lang="zh-CN" altLang="zh-CN" dirty="0">
                <a:latin typeface="微软雅黑" panose="020B0503020204020204" pitchFamily="34" charset="-122"/>
                <a:ea typeface="微软雅黑" panose="020B0503020204020204" pitchFamily="34" charset="-122"/>
              </a:rPr>
              <a:t>对资源的需求进行对比</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算法</a:t>
            </a:r>
            <a:r>
              <a:rPr lang="en-US" altLang="zh-CN" b="1" dirty="0">
                <a:latin typeface="微软雅黑" panose="020B0503020204020204" pitchFamily="34" charset="-122"/>
                <a:ea typeface="微软雅黑" panose="020B0503020204020204" pitchFamily="34" charset="-122"/>
              </a:rPr>
              <a:t>Agent</a:t>
            </a:r>
            <a:r>
              <a:rPr lang="zh-CN" altLang="zh-CN" b="1" dirty="0">
                <a:latin typeface="微软雅黑" panose="020B0503020204020204" pitchFamily="34" charset="-122"/>
                <a:ea typeface="微软雅黑" panose="020B0503020204020204" pitchFamily="34" charset="-122"/>
              </a:rPr>
              <a:t>计算调度方案</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结果筛选</a:t>
            </a:r>
            <a:endParaRPr lang="en-US" altLang="zh-CN"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72FF729-79C6-4E55-B7F3-B508748DCBDD}"/>
              </a:ext>
            </a:extLst>
          </p:cNvPr>
          <p:cNvPicPr>
            <a:picLocks noChangeAspect="1"/>
          </p:cNvPicPr>
          <p:nvPr/>
        </p:nvPicPr>
        <p:blipFill>
          <a:blip r:embed="rId6"/>
          <a:stretch>
            <a:fillRect/>
          </a:stretch>
        </p:blipFill>
        <p:spPr>
          <a:xfrm>
            <a:off x="4606007" y="2206540"/>
            <a:ext cx="4928747" cy="3570025"/>
          </a:xfrm>
          <a:prstGeom prst="rect">
            <a:avLst/>
          </a:prstGeom>
        </p:spPr>
      </p:pic>
    </p:spTree>
    <p:extLst>
      <p:ext uri="{BB962C8B-B14F-4D97-AF65-F5344CB8AC3E}">
        <p14:creationId xmlns:p14="http://schemas.microsoft.com/office/powerpoint/2010/main" val="206546316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异常调度策略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3477875"/>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紧急订单条件下的异常调度策略</a:t>
            </a:r>
            <a:br>
              <a:rPr lang="en-US" altLang="zh-CN" sz="2000" b="1" dirty="0">
                <a:latin typeface="微软雅黑" panose="020B0503020204020204" pitchFamily="34" charset="-122"/>
                <a:ea typeface="微软雅黑" panose="020B0503020204020204" pitchFamily="34" charset="-122"/>
              </a:rPr>
            </a:br>
            <a:r>
              <a:rPr lang="zh-CN" altLang="zh-CN" sz="2000" dirty="0">
                <a:latin typeface="微软雅黑" panose="020B0503020204020204" pitchFamily="34" charset="-122"/>
                <a:ea typeface="微软雅黑" panose="020B0503020204020204" pitchFamily="34" charset="-122"/>
              </a:rPr>
              <a:t>当生产订单被标记为紧急订单时，对应的生产任务拥有最高优先级</a:t>
            </a:r>
            <a:r>
              <a:rPr lang="zh-CN" altLang="en-US" sz="2000" dirty="0">
                <a:latin typeface="微软雅黑" panose="020B0503020204020204" pitchFamily="34" charset="-122"/>
                <a:ea typeface="微软雅黑" panose="020B0503020204020204" pitchFamily="34" charset="-122"/>
              </a:rPr>
              <a:t>，分为局部最高优先级和全局最高优先级：</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局部最高优先级：</a:t>
            </a:r>
            <a:r>
              <a:rPr lang="zh-CN" altLang="zh-CN" sz="2000" dirty="0">
                <a:latin typeface="微软雅黑" panose="020B0503020204020204" pitchFamily="34" charset="-122"/>
                <a:ea typeface="微软雅黑" panose="020B0503020204020204" pitchFamily="34" charset="-122"/>
              </a:rPr>
              <a:t>紧急任务被插入到任务队列的最前端</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全局最高优先级：</a:t>
            </a:r>
            <a:r>
              <a:rPr lang="zh-CN" altLang="zh-CN" sz="2000" dirty="0">
                <a:latin typeface="微软雅黑" panose="020B0503020204020204" pitchFamily="34" charset="-122"/>
                <a:ea typeface="微软雅黑" panose="020B0503020204020204" pitchFamily="34" charset="-122"/>
              </a:rPr>
              <a:t>系统所有生产任务中具有最高优先级。</a:t>
            </a:r>
            <a:r>
              <a:rPr lang="zh-CN" altLang="en-US" sz="2000" dirty="0">
                <a:latin typeface="微软雅黑" panose="020B0503020204020204" pitchFamily="34" charset="-122"/>
                <a:ea typeface="微软雅黑" panose="020B0503020204020204" pitchFamily="34" charset="-122"/>
              </a:rPr>
              <a:t>异常调度时，系统先执行一次“打赌”，按照正常的任务分解和分配流程完成生产任务在各工厂设备加工序列中的分配。若无法满足交货期，</a:t>
            </a:r>
            <a:r>
              <a:rPr lang="zh-CN" altLang="zh-CN" sz="2000" dirty="0">
                <a:latin typeface="微软雅黑" panose="020B0503020204020204" pitchFamily="34" charset="-122"/>
                <a:ea typeface="微软雅黑" panose="020B0503020204020204" pitchFamily="34" charset="-122"/>
              </a:rPr>
              <a:t>对系统中所有设备</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所记录的加工序列进行备份后清空，而后系统在各设备空闲的前提下进行生产任务的跨区域分解流程，完成紧急订单的任务分配，而后对设备</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原有的工序任务的备份按照相对顺序放回到对应设备的工序序列中</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37049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异常调度策略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3693319"/>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设备故障条件下的异常调度策略</a:t>
            </a:r>
            <a:endParaRPr lang="en-US" altLang="zh-CN" sz="2000" b="1"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当设备由于零部件磨损、断裂等导致设备故障无法运行时，将导致原本安排给该设备的生产任务无法进行加工，同时由于工件中工序存在顺序约束，同属一工件的安排在正常设备上的工序任务也无法按照原生产计划进行，因此必须调整原有的调度方案。</a:t>
            </a: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zh-CN" sz="2000" b="1" dirty="0">
                <a:latin typeface="微软雅黑" panose="020B0503020204020204" pitchFamily="34" charset="-122"/>
                <a:ea typeface="微软雅黑" panose="020B0503020204020204" pitchFamily="34" charset="-122"/>
              </a:rPr>
              <a:t>异常调度策略</a:t>
            </a:r>
            <a:r>
              <a:rPr lang="zh-CN" altLang="en-US" sz="2000" b="1" dirty="0">
                <a:latin typeface="微软雅黑" panose="020B0503020204020204" pitchFamily="34" charset="-122"/>
                <a:ea typeface="微软雅黑" panose="020B0503020204020204" pitchFamily="34" charset="-122"/>
              </a:rPr>
              <a:t>执行过程</a:t>
            </a:r>
            <a:endParaRPr lang="en-US" altLang="zh-CN" sz="20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监控</a:t>
            </a:r>
            <a:r>
              <a:rPr lang="en-US" altLang="zh-CN" sz="2000" dirty="0">
                <a:latin typeface="微软雅黑" panose="020B0503020204020204" pitchFamily="34" charset="-122"/>
                <a:ea typeface="微软雅黑" panose="020B0503020204020204" pitchFamily="34" charset="-122"/>
              </a:rPr>
              <a:t>Agent </a:t>
            </a:r>
            <a:r>
              <a:rPr lang="zh-CN" altLang="en-US" sz="2000" dirty="0">
                <a:latin typeface="微软雅黑" panose="020B0503020204020204" pitchFamily="34" charset="-122"/>
                <a:ea typeface="微软雅黑" panose="020B0503020204020204" pitchFamily="34" charset="-122"/>
              </a:rPr>
              <a:t>读取并通知故信障息</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000" dirty="0">
                <a:latin typeface="微软雅黑" panose="020B0503020204020204" pitchFamily="34" charset="-122"/>
                <a:ea typeface="微软雅黑" panose="020B0503020204020204" pitchFamily="34" charset="-122"/>
              </a:rPr>
              <a:t>工序回收与工件任务封装</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执行生产任务跨区域分解流程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735866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378927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异常调度策略</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三、</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间的协作机制</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70788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工序回收：</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972EC286-3357-4926-B017-23292D15D6D7}"/>
              </a:ext>
            </a:extLst>
          </p:cNvPr>
          <p:cNvGraphicFramePr>
            <a:graphicFrameLocks noChangeAspect="1"/>
          </p:cNvGraphicFramePr>
          <p:nvPr>
            <p:extLst>
              <p:ext uri="{D42A27DB-BD31-4B8C-83A1-F6EECF244321}">
                <p14:modId xmlns:p14="http://schemas.microsoft.com/office/powerpoint/2010/main" val="1069752490"/>
              </p:ext>
            </p:extLst>
          </p:nvPr>
        </p:nvGraphicFramePr>
        <p:xfrm>
          <a:off x="141511" y="1816125"/>
          <a:ext cx="4486536" cy="2366525"/>
        </p:xfrm>
        <a:graphic>
          <a:graphicData uri="http://schemas.openxmlformats.org/presentationml/2006/ole">
            <mc:AlternateContent xmlns:mc="http://schemas.openxmlformats.org/markup-compatibility/2006">
              <mc:Choice xmlns:v="urn:schemas-microsoft-com:vml" Requires="v">
                <p:oleObj spid="_x0000_s2117" name="Visio" r:id="rId7" imgW="2185416" imgH="1155192" progId="Visio.Drawing.11">
                  <p:embed/>
                </p:oleObj>
              </mc:Choice>
              <mc:Fallback>
                <p:oleObj name="Visio" r:id="rId7" imgW="2185416" imgH="1155192" progId="Visio.Drawing.11">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511" y="1816125"/>
                        <a:ext cx="4486536" cy="2366525"/>
                      </a:xfrm>
                      <a:prstGeom prst="rect">
                        <a:avLst/>
                      </a:prstGeom>
                      <a:noFill/>
                    </p:spPr>
                  </p:pic>
                </p:oleObj>
              </mc:Fallback>
            </mc:AlternateContent>
          </a:graphicData>
        </a:graphic>
      </p:graphicFrame>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9916FFB-D584-4B1D-98E2-A68F93D69627}"/>
              </a:ext>
            </a:extLst>
          </p:cNvPr>
          <p:cNvGraphicFramePr>
            <a:graphicFrameLocks noChangeAspect="1"/>
          </p:cNvGraphicFramePr>
          <p:nvPr>
            <p:extLst>
              <p:ext uri="{D42A27DB-BD31-4B8C-83A1-F6EECF244321}">
                <p14:modId xmlns:p14="http://schemas.microsoft.com/office/powerpoint/2010/main" val="4202858926"/>
              </p:ext>
            </p:extLst>
          </p:nvPr>
        </p:nvGraphicFramePr>
        <p:xfrm>
          <a:off x="4752528" y="1777011"/>
          <a:ext cx="4533999" cy="2400352"/>
        </p:xfrm>
        <a:graphic>
          <a:graphicData uri="http://schemas.openxmlformats.org/presentationml/2006/ole">
            <mc:AlternateContent xmlns:mc="http://schemas.openxmlformats.org/markup-compatibility/2006">
              <mc:Choice xmlns:v="urn:schemas-microsoft-com:vml" Requires="v">
                <p:oleObj spid="_x0000_s2118" name="Visio" r:id="rId9" imgW="2162143" imgH="1142898" progId="Visio.Drawing.11">
                  <p:embed/>
                </p:oleObj>
              </mc:Choice>
              <mc:Fallback>
                <p:oleObj name="Visio" r:id="rId9" imgW="2162143" imgH="1142898" progId="Visio.Drawing.11">
                  <p:embed/>
                  <p:pic>
                    <p:nvPicPr>
                      <p:cNvPr id="0" name="Object 3"/>
                      <p:cNvPicPr>
                        <a:picLocks noChangeAspect="1" noChangeArrowheads="1"/>
                      </p:cNvPicPr>
                      <p:nvPr/>
                    </p:nvPicPr>
                    <p:blipFill>
                      <a:blip r:embed="rId10"/>
                      <a:srcRect/>
                      <a:stretch>
                        <a:fillRect/>
                      </a:stretch>
                    </p:blipFill>
                    <p:spPr bwMode="auto">
                      <a:xfrm>
                        <a:off x="4752528" y="1777011"/>
                        <a:ext cx="4533999" cy="2400352"/>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4E4B6FF7-5421-46DB-9682-E5C707EC4C71}"/>
              </a:ext>
            </a:extLst>
          </p:cNvPr>
          <p:cNvSpPr/>
          <p:nvPr/>
        </p:nvSpPr>
        <p:spPr>
          <a:xfrm>
            <a:off x="442259" y="4192389"/>
            <a:ext cx="8781605" cy="70788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执行跨区域分解流程，重新分配：</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194004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371533" y="1672109"/>
            <a:ext cx="1635384" cy="446725"/>
          </a:xfrm>
          <a:prstGeom prst="rect">
            <a:avLst/>
          </a:prstGeom>
          <a:effectLst/>
        </p:spPr>
        <p:txBody>
          <a:bodyPr wrap="none">
            <a:spAutoFit/>
          </a:bodyPr>
          <a:lstStyle/>
          <a:p>
            <a:pPr algn="r">
              <a:lnSpc>
                <a:spcPct val="120000"/>
              </a:lnSpc>
            </a:pPr>
            <a:r>
              <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 </a:t>
            </a: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背景研究</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5371533" y="2204830"/>
            <a:ext cx="2443298" cy="446725"/>
          </a:xfrm>
          <a:prstGeom prst="rect">
            <a:avLst/>
          </a:prstGeom>
          <a:effectLst/>
        </p:spPr>
        <p:txBody>
          <a:bodyPr wrap="none">
            <a:spAutoFit/>
          </a:bodyPr>
          <a:lstStyle/>
          <a:p>
            <a:pPr algn="r">
              <a:lnSpc>
                <a:spcPct val="120000"/>
              </a:lnSpc>
            </a:pPr>
            <a:r>
              <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 </a:t>
            </a: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5371533" y="2737551"/>
            <a:ext cx="2443298" cy="446725"/>
          </a:xfrm>
          <a:prstGeom prst="rect">
            <a:avLst/>
          </a:prstGeom>
          <a:effectLst/>
        </p:spPr>
        <p:txBody>
          <a:bodyPr wrap="none">
            <a:spAutoFit/>
          </a:bodyPr>
          <a:lstStyle/>
          <a:p>
            <a:pPr algn="r">
              <a:lnSpc>
                <a:spcPct val="120000"/>
              </a:lnSpc>
            </a:pPr>
            <a:r>
              <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 </a:t>
            </a: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371533" y="3264506"/>
            <a:ext cx="2443298" cy="446725"/>
          </a:xfrm>
          <a:prstGeom prst="rect">
            <a:avLst/>
          </a:prstGeom>
          <a:effectLst/>
        </p:spPr>
        <p:txBody>
          <a:bodyPr wrap="none">
            <a:spAutoFit/>
          </a:bodyPr>
          <a:lstStyle/>
          <a:p>
            <a:pPr algn="r">
              <a:lnSpc>
                <a:spcPct val="120000"/>
              </a:lnSpc>
            </a:pPr>
            <a:r>
              <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 </a:t>
            </a: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48"/>
          <p:cNvSpPr txBox="1"/>
          <p:nvPr/>
        </p:nvSpPr>
        <p:spPr>
          <a:xfrm>
            <a:off x="1743689" y="2304669"/>
            <a:ext cx="1857015" cy="927690"/>
          </a:xfrm>
          <a:prstGeom prst="rect">
            <a:avLst/>
          </a:prstGeom>
          <a:noFill/>
        </p:spPr>
        <p:txBody>
          <a:bodyPr vert="horz" wrap="square" rtlCol="0">
            <a:spAutoFit/>
          </a:bodyPr>
          <a:lstStyle/>
          <a:p>
            <a:pPr>
              <a:lnSpc>
                <a:spcPct val="120000"/>
              </a:lnSpc>
            </a:pPr>
            <a:r>
              <a:rPr lang="zh-CN" altLang="en-US" sz="4950" b="1" cap="all" spc="2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4950" b="1" cap="all" spc="2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8"/>
          <p:cNvSpPr txBox="1"/>
          <p:nvPr/>
        </p:nvSpPr>
        <p:spPr>
          <a:xfrm>
            <a:off x="1743689" y="3105790"/>
            <a:ext cx="2510157" cy="645754"/>
          </a:xfrm>
          <a:prstGeom prst="rect">
            <a:avLst/>
          </a:prstGeom>
          <a:noFill/>
        </p:spPr>
        <p:txBody>
          <a:bodyPr vert="horz" wrap="square" rtlCol="0">
            <a:spAutoFit/>
          </a:bodyPr>
          <a:lstStyle/>
          <a:p>
            <a:pPr>
              <a:lnSpc>
                <a:spcPct val="120000"/>
              </a:lnSpc>
            </a:pPr>
            <a:r>
              <a:rPr lang="en-US" altLang="zh-CN" sz="33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1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8"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FC04DD75-EEDA-469A-8F47-8576DE1DC612}"/>
              </a:ext>
            </a:extLst>
          </p:cNvPr>
          <p:cNvSpPr/>
          <p:nvPr/>
        </p:nvSpPr>
        <p:spPr>
          <a:xfrm>
            <a:off x="5371533" y="3791461"/>
            <a:ext cx="2443298" cy="446725"/>
          </a:xfrm>
          <a:prstGeom prst="rect">
            <a:avLst/>
          </a:prstGeom>
          <a:effectLst/>
        </p:spPr>
        <p:txBody>
          <a:bodyPr wrap="none">
            <a:spAutoFit/>
          </a:bodyPr>
          <a:lstStyle/>
          <a:p>
            <a:pPr algn="r">
              <a:lnSpc>
                <a:spcPct val="120000"/>
              </a:lnSpc>
            </a:pPr>
            <a:r>
              <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 </a:t>
            </a:r>
            <a:r>
              <a:rPr lang="zh-CN" altLang="en-US" sz="21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2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7902874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outVertical)">
                                      <p:cBhvr>
                                        <p:cTn id="36" dur="500"/>
                                        <p:tgtEl>
                                          <p:spTgt spid="16"/>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34" grpId="0"/>
      <p:bldP spid="36" grpId="0"/>
      <p:bldP spid="38" grpId="0"/>
      <p:bldP spid="15" grpId="0"/>
      <p:bldP spid="16" grpId="0" animBg="1"/>
      <p:bldP spid="18"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101951" y="2427029"/>
            <a:ext cx="4536504" cy="1477328"/>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柔性生产调度系统中的调度算法</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04</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382018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柔性作业车间调度问题</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zh-CN" dirty="0">
                <a:latin typeface="微软雅黑" panose="020B0503020204020204" pitchFamily="34" charset="-122"/>
                <a:ea typeface="微软雅黑" panose="020B0503020204020204" pitchFamily="34" charset="-122"/>
              </a:rPr>
              <a:t>可总结为把</a:t>
            </a:r>
            <a:r>
              <a:rPr lang="en-US" altLang="zh-CN" dirty="0">
                <a:latin typeface="微软雅黑" panose="020B0503020204020204" pitchFamily="34" charset="-122"/>
                <a:ea typeface="微软雅黑" panose="020B0503020204020204" pitchFamily="34" charset="-122"/>
              </a:rPr>
              <a:t>n</a:t>
            </a:r>
            <a:r>
              <a:rPr lang="zh-CN" altLang="zh-CN" dirty="0">
                <a:latin typeface="微软雅黑" panose="020B0503020204020204" pitchFamily="34" charset="-122"/>
                <a:ea typeface="微软雅黑" panose="020B0503020204020204" pitchFamily="34" charset="-122"/>
              </a:rPr>
              <a:t>个工件分配到</a:t>
            </a:r>
            <a:r>
              <a:rPr lang="en-US" altLang="zh-CN" dirty="0">
                <a:latin typeface="微软雅黑" panose="020B0503020204020204" pitchFamily="34" charset="-122"/>
                <a:ea typeface="微软雅黑" panose="020B0503020204020204" pitchFamily="34" charset="-122"/>
              </a:rPr>
              <a:t>m</a:t>
            </a:r>
            <a:r>
              <a:rPr lang="zh-CN" altLang="zh-CN" dirty="0">
                <a:latin typeface="微软雅黑" panose="020B0503020204020204" pitchFamily="34" charset="-122"/>
                <a:ea typeface="微软雅黑" panose="020B0503020204020204" pitchFamily="34" charset="-122"/>
              </a:rPr>
              <a:t>台机器上进行加工，每个工件从加工到完成需要经历若干道工序，工序之间有顺序约束，并且每道工序存在一种或多种机器选择，分别对应不同的完成时间，通过定义各工序的机器选择、工序在机器上的加工顺序以及开始加工时间，来达到一个或多个的性能优化目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05DB62F-7E0C-496D-8F67-5571D64C0592}"/>
                  </a:ext>
                </a:extLst>
              </p:cNvPr>
              <p:cNvSpPr/>
              <p:nvPr/>
            </p:nvSpPr>
            <p:spPr>
              <a:xfrm>
                <a:off x="432914" y="6098754"/>
                <a:ext cx="8781605" cy="739305"/>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优化目标：最小化最大完工时间</a:t>
                </a:r>
                <a:endParaRPr lang="en-US" altLang="zh-CN" i="1" dirty="0"/>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r>
                        <a:rPr lang="en-US" altLang="zh-CN">
                          <a:latin typeface="Cambria Math" panose="02040503050406030204" pitchFamily="18" charset="0"/>
                        </a:rPr>
                        <m:t>=</m:t>
                      </m:r>
                      <m:r>
                        <m:rPr>
                          <m:sty m:val="p"/>
                        </m:rPr>
                        <a:rPr lang="en-US" altLang="zh-CN">
                          <a:latin typeface="Cambria Math" panose="02040503050406030204" pitchFamily="18" charset="0"/>
                        </a:rPr>
                        <m:t>min</m:t>
                      </m:r>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𝑛</m:t>
                              </m:r>
                            </m:lim>
                          </m:limLow>
                        </m:fName>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func>
                      <m:r>
                        <a:rPr lang="en-US" altLang="zh-CN" i="1">
                          <a:latin typeface="Cambria Math" panose="02040503050406030204" pitchFamily="18" charset="0"/>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C05DB62F-7E0C-496D-8F67-5571D64C0592}"/>
                  </a:ext>
                </a:extLst>
              </p:cNvPr>
              <p:cNvSpPr>
                <a:spLocks noRot="1" noChangeAspect="1" noMove="1" noResize="1" noEditPoints="1" noAdjustHandles="1" noChangeArrowheads="1" noChangeShapeType="1" noTextEdit="1"/>
              </p:cNvSpPr>
              <p:nvPr/>
            </p:nvSpPr>
            <p:spPr>
              <a:xfrm>
                <a:off x="432914" y="6098754"/>
                <a:ext cx="8781605" cy="739305"/>
              </a:xfrm>
              <a:prstGeom prst="rect">
                <a:avLst/>
              </a:prstGeom>
              <a:blipFill>
                <a:blip r:embed="rId6"/>
                <a:stretch>
                  <a:fillRect t="-4918"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2FA96F8-207D-4072-A26D-080AA83A820A}"/>
                  </a:ext>
                </a:extLst>
              </p:cNvPr>
              <p:cNvSpPr/>
              <p:nvPr/>
            </p:nvSpPr>
            <p:spPr>
              <a:xfrm>
                <a:off x="141511" y="3031130"/>
                <a:ext cx="4126369" cy="2909001"/>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n</m:t>
                    </m:r>
                  </m:oMath>
                </a14:m>
                <a:r>
                  <a:rPr lang="zh-CN" altLang="zh-CN" dirty="0">
                    <a:latin typeface="微软雅黑" panose="020B0503020204020204" pitchFamily="34" charset="-122"/>
                    <a:ea typeface="微软雅黑" panose="020B0503020204020204" pitchFamily="34" charset="-122"/>
                  </a:rPr>
                  <a:t>为工件数量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m</m:t>
                    </m:r>
                  </m:oMath>
                </a14:m>
                <a:r>
                  <a:rPr lang="zh-CN" altLang="zh-CN" dirty="0">
                    <a:latin typeface="微软雅黑" panose="020B0503020204020204" pitchFamily="34" charset="-122"/>
                    <a:ea typeface="微软雅黑" panose="020B0503020204020204" pitchFamily="34" charset="-122"/>
                  </a:rPr>
                  <a:t>为设备数量</a:t>
                </a: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𝑛</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为工件集合</a:t>
                </a:r>
              </a:p>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pitchFamily="18" charset="0"/>
                      </a:rPr>
                      <m:t>M</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𝑚</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为设备集合</a:t>
                </a: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为工件</a:t>
                </a:r>
                <a:r>
                  <a:rPr lang="en-US" altLang="zh-CN" dirty="0" err="1">
                    <a:latin typeface="微软雅黑" panose="020B0503020204020204" pitchFamily="34" charset="-122"/>
                    <a:ea typeface="微软雅黑" panose="020B0503020204020204" pitchFamily="34" charset="-122"/>
                  </a:rPr>
                  <a:t>i</a:t>
                </a:r>
                <a:r>
                  <a:rPr lang="zh-CN" altLang="zh-CN" dirty="0">
                    <a:latin typeface="微软雅黑" panose="020B0503020204020204" pitchFamily="34" charset="-122"/>
                    <a:ea typeface="微软雅黑" panose="020B0503020204020204" pitchFamily="34" charset="-122"/>
                  </a:rPr>
                  <a:t>的工序集合</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𝑇𝑆</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sub>
                    </m:sSub>
                    <m:r>
                      <a:rPr lang="en-US" altLang="zh-CN">
                        <a:latin typeface="Cambria Math" panose="02040503050406030204" pitchFamily="18" charset="0"/>
                      </a:rPr>
                      <m:t>)</m:t>
                    </m:r>
                  </m:oMath>
                </a14:m>
                <a:r>
                  <a:rPr lang="en-US" altLang="zh-CN" dirty="0"/>
                  <a:t> </a:t>
                </a:r>
                <a:r>
                  <a:rPr lang="zh-CN" altLang="zh-CN" dirty="0">
                    <a:latin typeface="微软雅黑" panose="020B0503020204020204" pitchFamily="34" charset="-122"/>
                    <a:ea typeface="微软雅黑" panose="020B0503020204020204" pitchFamily="34" charset="-122"/>
                  </a:rPr>
                  <a:t>为设备</a:t>
                </a:r>
                <a:r>
                  <a:rPr lang="en-US" altLang="zh-CN" dirty="0" err="1">
                    <a:latin typeface="微软雅黑" panose="020B0503020204020204" pitchFamily="34" charset="-122"/>
                    <a:ea typeface="微软雅黑" panose="020B0503020204020204" pitchFamily="34" charset="-122"/>
                  </a:rPr>
                  <a:t>i</a:t>
                </a:r>
                <a:r>
                  <a:rPr lang="zh-CN" altLang="zh-CN" dirty="0">
                    <a:latin typeface="微软雅黑" panose="020B0503020204020204" pitchFamily="34" charset="-122"/>
                    <a:ea typeface="微软雅黑" panose="020B0503020204020204" pitchFamily="34" charset="-122"/>
                  </a:rPr>
                  <a:t>的加工工序序列</a:t>
                </a:r>
              </a:p>
              <a:p>
                <a:endParaRPr lang="zh-CN" altLang="zh-CN" dirty="0"/>
              </a:p>
            </p:txBody>
          </p:sp>
        </mc:Choice>
        <mc:Fallback xmlns="">
          <p:sp>
            <p:nvSpPr>
              <p:cNvPr id="17" name="矩形 16">
                <a:extLst>
                  <a:ext uri="{FF2B5EF4-FFF2-40B4-BE49-F238E27FC236}">
                    <a16:creationId xmlns:a16="http://schemas.microsoft.com/office/drawing/2014/main" id="{62FA96F8-207D-4072-A26D-080AA83A820A}"/>
                  </a:ext>
                </a:extLst>
              </p:cNvPr>
              <p:cNvSpPr>
                <a:spLocks noRot="1" noChangeAspect="1" noMove="1" noResize="1" noEditPoints="1" noAdjustHandles="1" noChangeArrowheads="1" noChangeShapeType="1" noTextEdit="1"/>
              </p:cNvSpPr>
              <p:nvPr/>
            </p:nvSpPr>
            <p:spPr>
              <a:xfrm>
                <a:off x="141511" y="3031130"/>
                <a:ext cx="4126369" cy="2909001"/>
              </a:xfrm>
              <a:prstGeom prst="rect">
                <a:avLst/>
              </a:prstGeom>
              <a:blipFill>
                <a:blip r:embed="rId7"/>
                <a:stretch>
                  <a:fillRect l="-886" t="-1048" r="-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BD2ADD5-80B9-4330-AA93-7F56347DCE75}"/>
                  </a:ext>
                </a:extLst>
              </p:cNvPr>
              <p:cNvSpPr/>
              <p:nvPr/>
            </p:nvSpPr>
            <p:spPr>
              <a:xfrm>
                <a:off x="4872126" y="3032540"/>
                <a:ext cx="4126369" cy="2674578"/>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𝑀𝐶</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的机器选择集合</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在设备</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的开始加工时间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在设备</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加工完成时间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为工序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的在设备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𝑘</m:t>
                        </m:r>
                      </m:sub>
                    </m:sSub>
                  </m:oMath>
                </a14:m>
                <a:r>
                  <a:rPr lang="zh-CN" altLang="zh-CN" dirty="0">
                    <a:latin typeface="微软雅黑" panose="020B0503020204020204" pitchFamily="34" charset="-122"/>
                    <a:ea typeface="微软雅黑" panose="020B0503020204020204" pitchFamily="34" charset="-122"/>
                  </a:rPr>
                  <a:t>上的加工时间</a:t>
                </a: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zh-CN" dirty="0">
                    <a:latin typeface="微软雅黑" panose="020B0503020204020204" pitchFamily="34" charset="-122"/>
                    <a:ea typeface="微软雅黑" panose="020B0503020204020204" pitchFamily="34" charset="-122"/>
                  </a:rPr>
                  <a:t>为工件</a:t>
                </a:r>
                <a:r>
                  <a:rPr lang="en-US" altLang="zh-CN" dirty="0" err="1"/>
                  <a:t>i</a:t>
                </a:r>
                <a:r>
                  <a:rPr lang="zh-CN" altLang="zh-CN" dirty="0">
                    <a:latin typeface="微软雅黑" panose="020B0503020204020204" pitchFamily="34" charset="-122"/>
                    <a:ea typeface="微软雅黑" panose="020B0503020204020204" pitchFamily="34" charset="-122"/>
                  </a:rPr>
                  <a:t>的完工时间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zh-CN" dirty="0">
                    <a:latin typeface="微软雅黑" panose="020B0503020204020204" pitchFamily="34" charset="-122"/>
                    <a:ea typeface="微软雅黑" panose="020B0503020204020204" pitchFamily="34" charset="-122"/>
                  </a:rPr>
                  <a:t>为工件</a:t>
                </a:r>
                <a:r>
                  <a:rPr lang="en-US" altLang="zh-CN" dirty="0" err="1"/>
                  <a:t>i</a:t>
                </a:r>
                <a:r>
                  <a:rPr lang="zh-CN" altLang="zh-CN" dirty="0">
                    <a:latin typeface="微软雅黑" panose="020B0503020204020204" pitchFamily="34" charset="-122"/>
                    <a:ea typeface="微软雅黑" panose="020B0503020204020204" pitchFamily="34" charset="-122"/>
                  </a:rPr>
                  <a:t>的交货期</a:t>
                </a:r>
              </a:p>
            </p:txBody>
          </p:sp>
        </mc:Choice>
        <mc:Fallback xmlns="">
          <p:sp>
            <p:nvSpPr>
              <p:cNvPr id="18" name="矩形 17">
                <a:extLst>
                  <a:ext uri="{FF2B5EF4-FFF2-40B4-BE49-F238E27FC236}">
                    <a16:creationId xmlns:a16="http://schemas.microsoft.com/office/drawing/2014/main" id="{9BD2ADD5-80B9-4330-AA93-7F56347DCE75}"/>
                  </a:ext>
                </a:extLst>
              </p:cNvPr>
              <p:cNvSpPr>
                <a:spLocks noRot="1" noChangeAspect="1" noMove="1" noResize="1" noEditPoints="1" noAdjustHandles="1" noChangeArrowheads="1" noChangeShapeType="1" noTextEdit="1"/>
              </p:cNvSpPr>
              <p:nvPr/>
            </p:nvSpPr>
            <p:spPr>
              <a:xfrm>
                <a:off x="4872126" y="3032540"/>
                <a:ext cx="4126369" cy="2674578"/>
              </a:xfrm>
              <a:prstGeom prst="rect">
                <a:avLst/>
              </a:prstGeom>
              <a:blipFill>
                <a:blip r:embed="rId8"/>
                <a:stretch>
                  <a:fillRect l="-886" t="-1139" r="-591" b="-27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39213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中的基本蚁群算法</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ACO</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F1BBDDF4-7FB2-47E2-A32E-E5B5628C2CAD}"/>
              </a:ext>
            </a:extLst>
          </p:cNvPr>
          <p:cNvSpPr/>
          <p:nvPr/>
        </p:nvSpPr>
        <p:spPr>
          <a:xfrm>
            <a:off x="442259" y="1577679"/>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基本蚁群算法是一种仿生学算法，广泛用于</a:t>
            </a:r>
            <a:r>
              <a:rPr lang="en-US" altLang="zh-CN" b="1" dirty="0">
                <a:latin typeface="微软雅黑" panose="020B0503020204020204" pitchFamily="34" charset="-122"/>
                <a:ea typeface="微软雅黑" panose="020B0503020204020204" pitchFamily="34" charset="-122"/>
              </a:rPr>
              <a:t>TSP</a:t>
            </a:r>
            <a:r>
              <a:rPr lang="zh-CN" altLang="en-US" b="1" dirty="0">
                <a:latin typeface="微软雅黑" panose="020B0503020204020204" pitchFamily="34" charset="-122"/>
                <a:ea typeface="微软雅黑" panose="020B0503020204020204" pitchFamily="34" charset="-122"/>
              </a:rPr>
              <a:t>等问题的求解，执行流程：</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迭代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概率性选择移动位置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信息素更新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判断终止条件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输出最优解并结束。</a:t>
            </a:r>
            <a:endParaRPr lang="en-US" altLang="zh-CN"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2579177"/>
            <a:ext cx="8781605" cy="67710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zh-CN" dirty="0">
                <a:latin typeface="微软雅黑" panose="020B0503020204020204" pitchFamily="34" charset="-122"/>
                <a:ea typeface="微软雅黑" panose="020B0503020204020204" pitchFamily="34" charset="-122"/>
              </a:rPr>
              <a:t>要求在若干工件的工艺规划图中寻找一条用时最少的的加工路径</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TSP</a:t>
            </a:r>
            <a:r>
              <a:rPr lang="zh-CN" altLang="en-US" dirty="0">
                <a:latin typeface="微软雅黑" panose="020B0503020204020204" pitchFamily="34" charset="-122"/>
                <a:ea typeface="微软雅黑" panose="020B0503020204020204" pitchFamily="34" charset="-122"/>
              </a:rPr>
              <a:t>问题性质非常相似，两者在数学表达上基本一致：</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3B229B9-183E-4F7A-A18D-240AA856A50E}"/>
                  </a:ext>
                </a:extLst>
              </p:cNvPr>
              <p:cNvSpPr/>
              <p:nvPr/>
            </p:nvSpPr>
            <p:spPr>
              <a:xfrm>
                <a:off x="141511" y="3256285"/>
                <a:ext cx="4320480" cy="3841821"/>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w</m:t>
                    </m:r>
                  </m:oMath>
                </a14:m>
                <a:r>
                  <a:rPr lang="zh-CN" altLang="zh-CN" sz="1600" dirty="0"/>
                  <a:t>：</a:t>
                </a:r>
                <a:r>
                  <a:rPr lang="zh-CN" altLang="zh-CN" sz="1600" dirty="0">
                    <a:latin typeface="微软雅黑" panose="020B0503020204020204" pitchFamily="34" charset="-122"/>
                    <a:ea typeface="微软雅黑" panose="020B0503020204020204" pitchFamily="34" charset="-122"/>
                  </a:rPr>
                  <a:t>蚂蚁数量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N</m:t>
                    </m:r>
                  </m:oMath>
                </a14:m>
                <a:r>
                  <a:rPr lang="zh-CN" altLang="zh-CN" sz="1600" dirty="0"/>
                  <a:t>：</a:t>
                </a:r>
                <a:r>
                  <a:rPr lang="zh-CN" altLang="zh-CN" sz="1600" dirty="0">
                    <a:latin typeface="微软雅黑" panose="020B0503020204020204" pitchFamily="34" charset="-122"/>
                    <a:ea typeface="微软雅黑" panose="020B0503020204020204" pitchFamily="34" charset="-122"/>
                  </a:rPr>
                  <a:t>算法迭代次数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Q</m:t>
                    </m:r>
                  </m:oMath>
                </a14:m>
                <a:r>
                  <a:rPr lang="zh-CN" altLang="zh-CN" sz="1600" dirty="0"/>
                  <a:t>：</a:t>
                </a:r>
                <a:r>
                  <a:rPr lang="zh-CN" altLang="zh-CN" sz="1600" dirty="0">
                    <a:latin typeface="微软雅黑" panose="020B0503020204020204" pitchFamily="34" charset="-122"/>
                    <a:ea typeface="微软雅黑" panose="020B0503020204020204" pitchFamily="34" charset="-122"/>
                  </a:rPr>
                  <a:t>每轮迭代中蚂蚁洒下的信息素总量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和工序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路径上的信息素浓度。</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0</m:t>
                        </m:r>
                      </m:sub>
                      <m:sup>
                        <m:r>
                          <a:rPr lang="en-US" altLang="zh-CN" sz="1600" i="1">
                            <a:latin typeface="Cambria Math" panose="02040503050406030204" pitchFamily="18" charset="0"/>
                          </a:rPr>
                          <m:t> </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各工序节点间信息素的初始浓度</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ρ</m:t>
                    </m:r>
                  </m:oMath>
                </a14:m>
                <a:r>
                  <a:rPr lang="zh-CN" altLang="zh-CN" sz="1600" dirty="0"/>
                  <a:t>：</a:t>
                </a:r>
                <a:r>
                  <a:rPr lang="zh-CN" altLang="zh-CN" sz="1600" dirty="0">
                    <a:latin typeface="微软雅黑" panose="020B0503020204020204" pitchFamily="34" charset="-122"/>
                    <a:ea typeface="微软雅黑" panose="020B0503020204020204" pitchFamily="34" charset="-122"/>
                  </a:rPr>
                  <a:t>信息素挥发因子，其中</a:t>
                </a:r>
                <a:r>
                  <a:rPr lang="en-US" altLang="zh-CN" sz="1600" dirty="0"/>
                  <a:t>0</a:t>
                </a:r>
                <a14:m>
                  <m:oMath xmlns:m="http://schemas.openxmlformats.org/officeDocument/2006/math">
                    <m:r>
                      <a:rPr lang="en-US" altLang="zh-CN" sz="1600">
                        <a:latin typeface="Cambria Math" panose="02040503050406030204" pitchFamily="18" charset="0"/>
                      </a:rPr>
                      <m:t>≤</m:t>
                    </m:r>
                    <m:r>
                      <m:rPr>
                        <m:sty m:val="p"/>
                      </m:rPr>
                      <a:rPr lang="en-US" altLang="zh-CN" sz="1600">
                        <a:latin typeface="Cambria Math" panose="02040503050406030204" pitchFamily="18" charset="0"/>
                      </a:rPr>
                      <m:t>ρ</m:t>
                    </m:r>
                    <m:r>
                      <a:rPr lang="en-US" altLang="zh-CN" sz="1600">
                        <a:latin typeface="Cambria Math" panose="02040503050406030204" pitchFamily="18" charset="0"/>
                      </a:rPr>
                      <m:t>&lt;1</m:t>
                    </m:r>
                  </m:oMath>
                </a14:m>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zh-CN" altLang="zh-CN" sz="1600" dirty="0">
                    <a:latin typeface="微软雅黑" panose="020B0503020204020204" pitchFamily="34" charset="-122"/>
                    <a:ea typeface="微软雅黑" panose="020B0503020204020204" pitchFamily="34" charset="-122"/>
                  </a:rPr>
                  <a:t>本轮迭代中在工序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和工序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的路径间洒下的信息素增量</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zh-CN" altLang="zh-CN" sz="1600" dirty="0">
                  <a:latin typeface="微软雅黑" panose="020B0503020204020204" pitchFamily="34" charset="-122"/>
                  <a:ea typeface="微软雅黑" panose="020B0503020204020204" pitchFamily="34" charset="-122"/>
                </a:endParaRPr>
              </a:p>
            </p:txBody>
          </p:sp>
        </mc:Choice>
        <mc:Fallback xmlns="">
          <p:sp>
            <p:nvSpPr>
              <p:cNvPr id="15" name="矩形 14">
                <a:extLst>
                  <a:ext uri="{FF2B5EF4-FFF2-40B4-BE49-F238E27FC236}">
                    <a16:creationId xmlns:a16="http://schemas.microsoft.com/office/drawing/2014/main" id="{B3B229B9-183E-4F7A-A18D-240AA856A50E}"/>
                  </a:ext>
                </a:extLst>
              </p:cNvPr>
              <p:cNvSpPr>
                <a:spLocks noRot="1" noChangeAspect="1" noMove="1" noResize="1" noEditPoints="1" noAdjustHandles="1" noChangeArrowheads="1" noChangeShapeType="1" noTextEdit="1"/>
              </p:cNvSpPr>
              <p:nvPr/>
            </p:nvSpPr>
            <p:spPr>
              <a:xfrm>
                <a:off x="141511" y="3256285"/>
                <a:ext cx="4320480" cy="3841821"/>
              </a:xfrm>
              <a:prstGeom prst="rect">
                <a:avLst/>
              </a:prstGeom>
              <a:blipFill>
                <a:blip r:embed="rId6"/>
                <a:stretch>
                  <a:fillRect l="-564" t="-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8C200AF-D0EA-4449-B3EB-3A4345E69A5B}"/>
                  </a:ext>
                </a:extLst>
              </p:cNvPr>
              <p:cNvSpPr/>
              <p:nvPr/>
            </p:nvSpPr>
            <p:spPr>
              <a:xfrm>
                <a:off x="4762739" y="3256285"/>
                <a:ext cx="4379772" cy="359899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Sup>
                      <m:sSubSupPr>
                        <m:ctrlPr>
                          <a:rPr lang="zh-CN" altLang="zh-CN" sz="1600" i="1" smtClean="0">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时刻蚂蚁从工序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转移到工序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的启发式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α</m:t>
                    </m:r>
                  </m:oMath>
                </a14:m>
                <a:r>
                  <a:rPr lang="zh-CN" altLang="zh-CN" sz="1600" dirty="0"/>
                  <a:t>：</a:t>
                </a:r>
                <a:r>
                  <a:rPr lang="zh-CN" altLang="zh-CN" sz="1600" dirty="0">
                    <a:latin typeface="微软雅黑" panose="020B0503020204020204" pitchFamily="34" charset="-122"/>
                    <a:ea typeface="微软雅黑" panose="020B0503020204020204" pitchFamily="34" charset="-122"/>
                  </a:rPr>
                  <a:t>信息素权重系数</a:t>
                </a:r>
              </a:p>
              <a:p>
                <a:pPr marL="285750" indent="-285750">
                  <a:buFont typeface="Arial" panose="020B0604020202020204" pitchFamily="34" charset="0"/>
                  <a:buChar char="•"/>
                </a:pPr>
                <a14:m>
                  <m:oMath xmlns:m="http://schemas.openxmlformats.org/officeDocument/2006/math">
                    <m:r>
                      <m:rPr>
                        <m:sty m:val="p"/>
                      </m:rPr>
                      <a:rPr lang="en-US" altLang="zh-CN" sz="1600">
                        <a:latin typeface="Cambria Math" panose="02040503050406030204" pitchFamily="18" charset="0"/>
                      </a:rPr>
                      <m:t>β</m:t>
                    </m:r>
                  </m:oMath>
                </a14:m>
                <a:r>
                  <a:rPr lang="zh-CN" altLang="zh-CN" sz="1600" dirty="0"/>
                  <a:t>：</a:t>
                </a:r>
                <a:r>
                  <a:rPr lang="zh-CN" altLang="zh-CN" sz="1600" dirty="0">
                    <a:latin typeface="微软雅黑" panose="020B0503020204020204" pitchFamily="34" charset="-122"/>
                    <a:ea typeface="微软雅黑" panose="020B0503020204020204" pitchFamily="34" charset="-122"/>
                  </a:rPr>
                  <a:t>启发式权重系数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a14:m>
                <a:r>
                  <a:rPr lang="zh-CN" altLang="zh-CN" sz="1600" dirty="0"/>
                  <a:t>：</a:t>
                </a:r>
                <a:r>
                  <a:rPr lang="en-US" altLang="zh-CN" sz="1600" dirty="0">
                    <a:latin typeface="微软雅黑" panose="020B0503020204020204" pitchFamily="34" charset="-122"/>
                    <a:ea typeface="微软雅黑" panose="020B0503020204020204" pitchFamily="34" charset="-122"/>
                  </a:rPr>
                  <a:t>t</a:t>
                </a:r>
                <a:r>
                  <a:rPr lang="zh-CN" altLang="zh-CN" sz="1600" dirty="0">
                    <a:latin typeface="微软雅黑" panose="020B0503020204020204" pitchFamily="34" charset="-122"/>
                    <a:ea typeface="微软雅黑" panose="020B0503020204020204" pitchFamily="34" charset="-122"/>
                  </a:rPr>
                  <a:t>时刻蚂蚁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从工序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转移到工序</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的概率</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𝑇𝑎𝑏𝑢</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时的禁忌池，记录了蚂蚁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选择工序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时走过所有工序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14:m>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oMath>
                </a14:m>
                <a:r>
                  <a:rPr lang="zh-CN" altLang="zh-CN" sz="1600" dirty="0"/>
                  <a:t>：</a:t>
                </a:r>
                <a:r>
                  <a:rPr lang="zh-CN" altLang="zh-CN" sz="1600" dirty="0">
                    <a:latin typeface="微软雅黑" panose="020B0503020204020204" pitchFamily="34" charset="-122"/>
                    <a:ea typeface="微软雅黑" panose="020B0503020204020204" pitchFamily="34" charset="-122"/>
                  </a:rPr>
                  <a:t>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在工序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时的可选池，记录了蚂蚁</a:t>
                </a:r>
                <a:r>
                  <a:rPr lang="en-US" altLang="zh-CN" sz="1600"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完成工序</a:t>
                </a:r>
                <a:r>
                  <a:rPr lang="en-US" altLang="zh-CN" sz="1600" dirty="0" err="1">
                    <a:latin typeface="微软雅黑" panose="020B0503020204020204" pitchFamily="34" charset="-122"/>
                    <a:ea typeface="微软雅黑" panose="020B0503020204020204" pitchFamily="34" charset="-122"/>
                  </a:rPr>
                  <a:t>i</a:t>
                </a:r>
                <a:r>
                  <a:rPr lang="zh-CN" altLang="zh-CN" sz="1600" dirty="0">
                    <a:latin typeface="微软雅黑" panose="020B0503020204020204" pitchFamily="34" charset="-122"/>
                    <a:ea typeface="微软雅黑" panose="020B0503020204020204" pitchFamily="34" charset="-122"/>
                  </a:rPr>
                  <a:t>时下一步可选的工序</a:t>
                </a:r>
              </a:p>
            </p:txBody>
          </p:sp>
        </mc:Choice>
        <mc:Fallback xmlns="">
          <p:sp>
            <p:nvSpPr>
              <p:cNvPr id="16" name="矩形 15">
                <a:extLst>
                  <a:ext uri="{FF2B5EF4-FFF2-40B4-BE49-F238E27FC236}">
                    <a16:creationId xmlns:a16="http://schemas.microsoft.com/office/drawing/2014/main" id="{48C200AF-D0EA-4449-B3EB-3A4345E69A5B}"/>
                  </a:ext>
                </a:extLst>
              </p:cNvPr>
              <p:cNvSpPr>
                <a:spLocks noRot="1" noChangeAspect="1" noMove="1" noResize="1" noEditPoints="1" noAdjustHandles="1" noChangeArrowheads="1" noChangeShapeType="1" noTextEdit="1"/>
              </p:cNvSpPr>
              <p:nvPr/>
            </p:nvSpPr>
            <p:spPr>
              <a:xfrm>
                <a:off x="4762739" y="3256285"/>
                <a:ext cx="4379772" cy="3598999"/>
              </a:xfrm>
              <a:prstGeom prst="rect">
                <a:avLst/>
              </a:prstGeom>
              <a:blipFill>
                <a:blip r:embed="rId7"/>
                <a:stretch>
                  <a:fillRect l="-556" t="-846" b="-11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67100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FJSP</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中的基本蚁群算法</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ACO</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1600101"/>
            <a:ext cx="8781605"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FJSP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TSP</a:t>
            </a:r>
            <a:r>
              <a:rPr lang="zh-CN" altLang="en-US" dirty="0">
                <a:latin typeface="微软雅黑" panose="020B0503020204020204" pitchFamily="34" charset="-122"/>
                <a:ea typeface="微软雅黑" panose="020B0503020204020204" pitchFamily="34" charset="-122"/>
              </a:rPr>
              <a:t>之间最大的区别在于</a:t>
            </a:r>
            <a:r>
              <a:rPr lang="en-US" altLang="zh-CN" dirty="0">
                <a:latin typeface="微软雅黑" panose="020B0503020204020204" pitchFamily="34" charset="-122"/>
                <a:ea typeface="微软雅黑" panose="020B0503020204020204" pitchFamily="34" charset="-122"/>
              </a:rPr>
              <a:t>FJSP</a:t>
            </a:r>
            <a:r>
              <a:rPr lang="zh-CN" altLang="en-US" dirty="0">
                <a:latin typeface="微软雅黑" panose="020B0503020204020204" pitchFamily="34" charset="-122"/>
                <a:ea typeface="微软雅黑" panose="020B0503020204020204" pitchFamily="34" charset="-122"/>
              </a:rPr>
              <a:t>中同属一工件的工件存在顺序约束以及机器选择，因此在概率选择公式中存在差异</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73589F-967A-4814-ABC8-67E610339FDB}"/>
                  </a:ext>
                </a:extLst>
              </p:cNvPr>
              <p:cNvSpPr/>
              <p:nvPr/>
            </p:nvSpPr>
            <p:spPr>
              <a:xfrm>
                <a:off x="431228" y="2412408"/>
                <a:ext cx="8781605" cy="12021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m:t>
                      </m:r>
                      <m:d>
                        <m:dPr>
                          <m:begChr m:val="{"/>
                          <m:endChr m:val=""/>
                          <m:ctrlPr>
                            <a:rPr lang="zh-CN" altLang="zh-CN" sz="1600" i="1">
                              <a:latin typeface="Cambria Math" panose="02040503050406030204" pitchFamily="18" charset="0"/>
                            </a:rPr>
                          </m:ctrlPr>
                        </m:dPr>
                        <m:e>
                          <m:eqArr>
                            <m:eqArrPr>
                              <m:ctrlPr>
                                <a:rPr lang="zh-CN" altLang="zh-CN" sz="1600" i="1">
                                  <a:latin typeface="Cambria Math" panose="02040503050406030204" pitchFamily="18" charset="0"/>
                                </a:rPr>
                              </m:ctrlPr>
                            </m:eqArrPr>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𝛼</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𝛽</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um>
                                <m:den>
                                  <m:nary>
                                    <m:naryPr>
                                      <m:chr m:val="∑"/>
                                      <m:limLoc m:val="undOvr"/>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rPr>
                                        <m:t>𝑠</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sub>
                                    <m:sup/>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𝑠</m:t>
                                          </m:r>
                                        </m:sub>
                                        <m:sup>
                                          <m:r>
                                            <a:rPr lang="en-US" altLang="zh-CN" sz="1600" i="1">
                                              <a:latin typeface="Cambria Math" panose="02040503050406030204" pitchFamily="18" charset="0"/>
                                            </a:rPr>
                                            <m:t>𝛼</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𝑠</m:t>
                                          </m:r>
                                        </m:sub>
                                        <m:sup>
                                          <m:r>
                                            <a:rPr lang="en-US" altLang="zh-CN" sz="1600" i="1">
                                              <a:latin typeface="Cambria Math" panose="02040503050406030204" pitchFamily="18" charset="0"/>
                                            </a:rPr>
                                            <m:t>𝛽</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nary>
                                </m:den>
                              </m:f>
                              <m:r>
                                <a:rPr lang="en-US" altLang="zh-CN" sz="1600">
                                  <a:latin typeface="Cambria Math" panose="02040503050406030204" pitchFamily="18" charset="0"/>
                                </a:rPr>
                                <m:t>,  &amp;</m:t>
                              </m:r>
                              <m:r>
                                <a:rPr lang="en-US" altLang="zh-CN" sz="1600" i="1">
                                  <a:latin typeface="Cambria Math" panose="02040503050406030204" pitchFamily="18" charset="0"/>
                                </a:rPr>
                                <m:t>𝑗</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e>
                            <m:e>
                              <m:r>
                                <a:rPr lang="en-US" altLang="zh-CN" sz="1600">
                                  <a:latin typeface="Cambria Math" panose="02040503050406030204" pitchFamily="18" charset="0"/>
                                </a:rPr>
                                <m:t>0                       ,  &amp;</m:t>
                              </m:r>
                              <m:r>
                                <a:rPr lang="en-US" altLang="zh-CN" sz="1600" i="1">
                                  <a:latin typeface="Cambria Math" panose="02040503050406030204" pitchFamily="18" charset="0"/>
                                </a:rPr>
                                <m:t>𝑜𝑡h𝑒𝑟𝑤𝑖𝑠𝑒</m:t>
                              </m:r>
                            </m:e>
                          </m:eqArr>
                        </m:e>
                      </m:d>
                    </m:oMath>
                  </m:oMathPara>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9273589F-967A-4814-ABC8-67E610339FDB}"/>
                  </a:ext>
                </a:extLst>
              </p:cNvPr>
              <p:cNvSpPr>
                <a:spLocks noRot="1" noChangeAspect="1" noMove="1" noResize="1" noEditPoints="1" noAdjustHandles="1" noChangeArrowheads="1" noChangeShapeType="1" noTextEdit="1"/>
              </p:cNvSpPr>
              <p:nvPr/>
            </p:nvSpPr>
            <p:spPr>
              <a:xfrm>
                <a:off x="431228" y="2412408"/>
                <a:ext cx="8781605" cy="120218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DE2C4C5-458A-4C07-803C-C9C7A30CE7E5}"/>
                  </a:ext>
                </a:extLst>
              </p:cNvPr>
              <p:cNvSpPr/>
              <p:nvPr/>
            </p:nvSpPr>
            <p:spPr>
              <a:xfrm>
                <a:off x="550068" y="3964440"/>
                <a:ext cx="3047827" cy="6908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𝜂</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 </m:t>
                          </m:r>
                        </m:sup>
                      </m:sSubSup>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den>
                      </m:f>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7" name="矩形 16">
                <a:extLst>
                  <a:ext uri="{FF2B5EF4-FFF2-40B4-BE49-F238E27FC236}">
                    <a16:creationId xmlns:a16="http://schemas.microsoft.com/office/drawing/2014/main" id="{BDE2C4C5-458A-4C07-803C-C9C7A30CE7E5}"/>
                  </a:ext>
                </a:extLst>
              </p:cNvPr>
              <p:cNvSpPr>
                <a:spLocks noRot="1" noChangeAspect="1" noMove="1" noResize="1" noEditPoints="1" noAdjustHandles="1" noChangeArrowheads="1" noChangeShapeType="1" noTextEdit="1"/>
              </p:cNvSpPr>
              <p:nvPr/>
            </p:nvSpPr>
            <p:spPr>
              <a:xfrm>
                <a:off x="550068" y="3964440"/>
                <a:ext cx="3047827" cy="69089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C80E2EF-E59B-42CC-97F7-E6DF97E774C3}"/>
                  </a:ext>
                </a:extLst>
              </p:cNvPr>
              <p:cNvSpPr/>
              <p:nvPr/>
            </p:nvSpPr>
            <p:spPr>
              <a:xfrm>
                <a:off x="4317975" y="3955172"/>
                <a:ext cx="4535665" cy="1825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𝜂</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sub>
                        <m:sup>
                          <m:r>
                            <a:rPr lang="zh-CN" altLang="en-US" sz="1600">
                              <a:latin typeface="Cambria Math" panose="02040503050406030204" pitchFamily="18" charset="0"/>
                            </a:rPr>
                            <m:t> </m:t>
                          </m:r>
                        </m:sup>
                      </m:sSub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𝑡</m:t>
                          </m:r>
                        </m:e>
                      </m:d>
                      <m:r>
                        <a:rPr lang="zh-CN" altLang="en-US" sz="1600">
                          <a:latin typeface="Cambria Math" panose="02040503050406030204" pitchFamily="18" charset="0"/>
                        </a:rPr>
                        <m:t>=</m:t>
                      </m:r>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nary>
                                <m:naryPr>
                                  <m:chr m:val="∑"/>
                                  <m:limLoc m:val="undOvr"/>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𝑀𝐶</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sub>
                                  </m:sSub>
                                </m:sub>
                                <m:sup/>
                                <m:e>
                                  <m:d>
                                    <m:dPr>
                                      <m:begChr m:val=""/>
                                      <m:ctrlPr>
                                        <a:rPr lang="zh-CN" altLang="en-US" sz="1600" i="1">
                                          <a:latin typeface="Cambria Math" panose="02040503050406030204" pitchFamily="18" charset="0"/>
                                        </a:rPr>
                                      </m:ctrlPr>
                                    </m:dP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𝜂</m:t>
                                          </m:r>
                                        </m:e>
                                        <m:sub>
                                          <m:r>
                                            <a:rPr lang="zh-CN" altLang="en-US" sz="1600" i="1">
                                              <a:latin typeface="Cambria Math" panose="02040503050406030204" pitchFamily="18" charset="0"/>
                                            </a:rPr>
                                            <m:t>𝑖</m:t>
                                          </m:r>
                                          <m:r>
                                            <a:rPr lang="zh-CN" altLang="en-US" sz="1600">
                                              <a:latin typeface="Cambria Math" panose="02040503050406030204" pitchFamily="18" charset="0"/>
                                            </a:rPr>
                                            <m:t>,</m:t>
                                          </m:r>
                                          <m:r>
                                            <a:rPr lang="zh-CN" altLang="en-US" sz="1600" i="1">
                                              <a:latin typeface="Cambria Math" panose="02040503050406030204" pitchFamily="18" charset="0"/>
                                            </a:rPr>
                                            <m:t>𝑗</m:t>
                                          </m:r>
                                          <m:r>
                                            <a:rPr lang="zh-CN" altLang="en-US" sz="1600">
                                              <a:latin typeface="Cambria Math" panose="02040503050406030204" pitchFamily="18" charset="0"/>
                                            </a:rPr>
                                            <m:t>,</m:t>
                                          </m:r>
                                          <m:r>
                                            <a:rPr lang="zh-CN" altLang="en-US" sz="1600" i="1">
                                              <a:latin typeface="Cambria Math" panose="02040503050406030204" pitchFamily="18" charset="0"/>
                                            </a:rPr>
                                            <m:t>𝑘</m:t>
                                          </m:r>
                                        </m:sub>
                                        <m:sup>
                                          <m:r>
                                            <a:rPr lang="zh-CN" altLang="en-US" sz="1600" i="1">
                                              <a:latin typeface="Cambria Math" panose="02040503050406030204" pitchFamily="18" charset="0"/>
                                            </a:rPr>
                                            <m:t>𝑥</m:t>
                                          </m:r>
                                          <m:r>
                                            <a:rPr lang="zh-CN" altLang="en-US" sz="1600">
                                              <a:latin typeface="Cambria Math" panose="02040503050406030204" pitchFamily="18" charset="0"/>
                                            </a:rPr>
                                            <m:t> </m:t>
                                          </m:r>
                                        </m:sup>
                                      </m:sSubSup>
                                      <m:r>
                                        <a:rPr lang="zh-CN" altLang="en-US" sz="1600">
                                          <a:latin typeface="Cambria Math" panose="02040503050406030204" pitchFamily="18" charset="0"/>
                                        </a:rPr>
                                        <m:t>(</m:t>
                                      </m:r>
                                      <m:r>
                                        <a:rPr lang="zh-CN" altLang="en-US" sz="1600" i="1">
                                          <a:latin typeface="Cambria Math" panose="02040503050406030204" pitchFamily="18" charset="0"/>
                                        </a:rPr>
                                        <m:t>𝑡</m:t>
                                      </m:r>
                                    </m:e>
                                  </m:d>
                                </m:e>
                              </m:nary>
                              <m:r>
                                <a:rPr lang="zh-CN" altLang="en-US" sz="1600">
                                  <a:latin typeface="Cambria Math" panose="02040503050406030204" pitchFamily="18" charset="0"/>
                                </a:rPr>
                                <m:t>,  &amp;</m:t>
                              </m:r>
                              <m:r>
                                <a:rPr lang="zh-CN" altLang="en-US" sz="1600" i="1">
                                  <a:latin typeface="Cambria Math" panose="02040503050406030204" pitchFamily="18" charset="0"/>
                                </a:rPr>
                                <m:t>𝑗</m:t>
                              </m:r>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𝑎𝑙𝑙𝑜𝑤𝑒𝑑</m:t>
                                  </m:r>
                                </m:e>
                                <m:sub>
                                  <m:r>
                                    <a:rPr lang="zh-CN" altLang="en-US" sz="1600" i="1">
                                      <a:latin typeface="Cambria Math" panose="02040503050406030204" pitchFamily="18" charset="0"/>
                                    </a:rPr>
                                    <m:t>𝑖</m:t>
                                  </m:r>
                                </m:sub>
                                <m:sup>
                                  <m:r>
                                    <a:rPr lang="zh-CN" altLang="en-US" sz="1600" i="1">
                                      <a:latin typeface="Cambria Math" panose="02040503050406030204" pitchFamily="18" charset="0"/>
                                    </a:rPr>
                                    <m:t>𝑥</m:t>
                                  </m:r>
                                </m:sup>
                              </m:sSubSup>
                            </m:e>
                            <m:e>
                              <m:r>
                                <a:rPr lang="zh-CN" altLang="en-US" sz="1600">
                                  <a:latin typeface="Cambria Math" panose="02040503050406030204" pitchFamily="18" charset="0"/>
                                </a:rPr>
                                <m:t>0            ,  &amp;</m:t>
                              </m:r>
                              <m:r>
                                <a:rPr lang="zh-CN" altLang="en-US" sz="1600" i="1">
                                  <a:latin typeface="Cambria Math" panose="02040503050406030204" pitchFamily="18" charset="0"/>
                                </a:rPr>
                                <m:t>𝑜𝑡h𝑒𝑟𝑤𝑖𝑠𝑒</m:t>
                              </m:r>
                            </m:e>
                          </m:eqArr>
                        </m:e>
                      </m:d>
                    </m:oMath>
                  </m:oMathPara>
                </a14:m>
                <a:endParaRPr lang="en-US" altLang="zh-CN" sz="1600" dirty="0"/>
              </a:p>
              <a:p>
                <a:endParaRPr lang="en-US" altLang="zh-CN" sz="1600" dirty="0"/>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𝜂</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up>
                          <m:r>
                            <a:rPr lang="en-US" altLang="zh-CN" sz="1600" i="1">
                              <a:latin typeface="Cambria Math" panose="02040503050406030204" pitchFamily="18" charset="0"/>
                            </a:rPr>
                            <m:t>𝑥</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  </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Sub>
                        </m:den>
                      </m:f>
                      <m:r>
                        <a:rPr lang="en-US" altLang="zh-CN" sz="1600">
                          <a:latin typeface="Cambria Math" panose="02040503050406030204" pitchFamily="18" charset="0"/>
                        </a:rPr>
                        <m:t>,  </m:t>
                      </m:r>
                      <m:r>
                        <a:rPr lang="en-US" altLang="zh-CN" sz="1600" i="1">
                          <a:latin typeface="Cambria Math" panose="02040503050406030204" pitchFamily="18" charset="0"/>
                        </a:rPr>
                        <m:t>𝑗</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𝑎𝑙𝑙𝑜𝑤𝑒𝑑</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 </m:t>
                      </m:r>
                      <m:r>
                        <a:rPr lang="en-US" altLang="zh-CN" sz="1600" i="1">
                          <a:latin typeface="Cambria Math" panose="02040503050406030204" pitchFamily="18" charset="0"/>
                        </a:rPr>
                        <m:t>𝑘</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𝑀𝐶</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oMath>
                  </m:oMathPara>
                </a14:m>
                <a:endParaRPr lang="zh-CN" altLang="en-US" sz="1600" dirty="0"/>
              </a:p>
            </p:txBody>
          </p:sp>
        </mc:Choice>
        <mc:Fallback xmlns="">
          <p:sp>
            <p:nvSpPr>
              <p:cNvPr id="18" name="矩形 17">
                <a:extLst>
                  <a:ext uri="{FF2B5EF4-FFF2-40B4-BE49-F238E27FC236}">
                    <a16:creationId xmlns:a16="http://schemas.microsoft.com/office/drawing/2014/main" id="{7C80E2EF-E59B-42CC-97F7-E6DF97E774C3}"/>
                  </a:ext>
                </a:extLst>
              </p:cNvPr>
              <p:cNvSpPr>
                <a:spLocks noRot="1" noChangeAspect="1" noMove="1" noResize="1" noEditPoints="1" noAdjustHandles="1" noChangeArrowheads="1" noChangeShapeType="1" noTextEdit="1"/>
              </p:cNvSpPr>
              <p:nvPr/>
            </p:nvSpPr>
            <p:spPr>
              <a:xfrm>
                <a:off x="4317975" y="3955172"/>
                <a:ext cx="4535665" cy="182524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55049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对基本蚁群算法的改进</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矩形 13">
            <a:extLst>
              <a:ext uri="{FF2B5EF4-FFF2-40B4-BE49-F238E27FC236}">
                <a16:creationId xmlns:a16="http://schemas.microsoft.com/office/drawing/2014/main" id="{BC589577-AC72-4D6D-8A66-868F5A82FB6F}"/>
              </a:ext>
            </a:extLst>
          </p:cNvPr>
          <p:cNvSpPr/>
          <p:nvPr/>
        </p:nvSpPr>
        <p:spPr>
          <a:xfrm>
            <a:off x="442259" y="1600101"/>
            <a:ext cx="878160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ACO</a:t>
            </a:r>
            <a:r>
              <a:rPr lang="zh-CN" altLang="en-US" sz="2000" dirty="0">
                <a:latin typeface="微软雅黑" panose="020B0503020204020204" pitchFamily="34" charset="-122"/>
                <a:ea typeface="微软雅黑" panose="020B0503020204020204" pitchFamily="34" charset="-122"/>
              </a:rPr>
              <a:t>的缺点：收敛慢、易早熟</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273589F-967A-4814-ABC8-67E610339FDB}"/>
                  </a:ext>
                </a:extLst>
              </p:cNvPr>
              <p:cNvSpPr/>
              <p:nvPr/>
            </p:nvSpPr>
            <p:spPr>
              <a:xfrm>
                <a:off x="431228" y="2412408"/>
                <a:ext cx="8781605" cy="370229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改进：</a:t>
                </a:r>
                <a:endParaRPr lang="en-US" altLang="zh-CN" sz="20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设置信息素浓度的最大值和最小值</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只对每轮迭代中的最优蚂蚁的路径进行信息素更新：</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+1)=</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1−</m:t>
                          </m:r>
                          <m:r>
                            <a:rPr lang="en-US" altLang="zh-CN" sz="1600" i="1">
                              <a:latin typeface="Cambria Math" panose="02040503050406030204" pitchFamily="18" charset="0"/>
                            </a:rPr>
                            <m:t>𝜌</m:t>
                          </m:r>
                        </m:e>
                      </m:d>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a:latin typeface="Cambria Math" panose="02040503050406030204" pitchFamily="18" charset="0"/>
                        </a:rPr>
                        <m:t>(</m:t>
                      </m:r>
                      <m:r>
                        <a:rPr lang="en-US" altLang="zh-CN" sz="1600" i="1">
                          <a:latin typeface="Cambria Math" panose="02040503050406030204" pitchFamily="18" charset="0"/>
                        </a:rPr>
                        <m:t>𝑡</m:t>
                      </m:r>
                      <m:r>
                        <a:rPr lang="en-US" altLang="zh-CN" sz="1600">
                          <a:latin typeface="Cambria Math" panose="02040503050406030204" pitchFamily="18" charset="0"/>
                        </a:rPr>
                        <m:t>)+</m:t>
                      </m:r>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oMath>
                  </m:oMathPara>
                </a14:m>
                <a:endParaRPr lang="en-US" altLang="zh-CN" sz="1400" dirty="0"/>
              </a:p>
              <a:p>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Δ</m:t>
                      </m:r>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 </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𝑥</m:t>
                          </m:r>
                          <m:r>
                            <a:rPr lang="en-US" altLang="zh-CN" sz="1600" i="1">
                              <a:latin typeface="Cambria Math" panose="02040503050406030204" pitchFamily="18" charset="0"/>
                            </a:rPr>
                            <m:t>=1</m:t>
                          </m:r>
                        </m:sub>
                        <m:sup>
                          <m:r>
                            <a:rPr lang="en-US" altLang="zh-CN" sz="1600" i="1">
                              <a:latin typeface="Cambria Math" panose="02040503050406030204" pitchFamily="18" charset="0"/>
                            </a:rPr>
                            <m:t>𝑚</m:t>
                          </m:r>
                        </m:sup>
                        <m:e>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nary>
                    </m:oMath>
                  </m:oMathPara>
                </a14:m>
                <a:endParaRPr lang="en-US" altLang="zh-CN" sz="1400" dirty="0"/>
              </a:p>
              <a:p>
                <a:pPr/>
                <a14:m>
                  <m:oMathPara xmlns:m="http://schemas.openxmlformats.org/officeDocument/2006/math">
                    <m:oMathParaPr>
                      <m:jc m:val="centerGroup"/>
                    </m:oMathParaPr>
                    <m:oMath xmlns:m="http://schemas.openxmlformats.org/officeDocument/2006/math">
                      <m:sSubSup>
                        <m:sSubSupPr>
                          <m:ctrlPr>
                            <a:rPr lang="zh-CN" altLang="zh-CN" sz="1600" i="1">
                              <a:latin typeface="Cambria Math" panose="02040503050406030204" pitchFamily="18" charset="0"/>
                            </a:rPr>
                          </m:ctrlPr>
                        </m:sSubSupPr>
                        <m:e>
                          <m:r>
                            <m:rPr>
                              <m:sty m:val="p"/>
                            </m:rPr>
                            <a:rPr lang="en-US" altLang="zh-CN" sz="1600">
                              <a:latin typeface="Cambria Math" panose="02040503050406030204" pitchFamily="18" charset="0"/>
                            </a:rPr>
                            <m:t>Δ</m:t>
                          </m:r>
                          <m:r>
                            <a:rPr lang="en-US" altLang="zh-CN"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up>
                          <m:r>
                            <a:rPr lang="en-US" altLang="zh-CN" sz="1600" i="1">
                              <a:latin typeface="Cambria Math" panose="02040503050406030204" pitchFamily="18" charset="0"/>
                            </a:rPr>
                            <m:t>𝑥</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en-US" altLang="zh-CN" sz="1600">
                          <a:latin typeface="Cambria Math" panose="02040503050406030204" pitchFamily="18" charset="0"/>
                        </a:rPr>
                        <m:t>=</m:t>
                      </m:r>
                      <m:d>
                        <m:dPr>
                          <m:begChr m:val="{"/>
                          <m:endChr m:val=""/>
                          <m:ctrlPr>
                            <a:rPr lang="zh-CN" altLang="zh-CN" sz="1600" i="1">
                              <a:latin typeface="Cambria Math" panose="02040503050406030204" pitchFamily="18" charset="0"/>
                            </a:rPr>
                          </m:ctrlPr>
                        </m:dPr>
                        <m:e>
                          <m:eqArr>
                            <m:eqArrPr>
                              <m:ctrlPr>
                                <a:rPr lang="zh-CN" altLang="zh-CN" sz="1600" i="1">
                                  <a:latin typeface="Cambria Math" panose="02040503050406030204" pitchFamily="18" charset="0"/>
                                </a:rPr>
                              </m:ctrlPr>
                            </m:eqArrPr>
                            <m:e>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𝑄</m:t>
                                  </m:r>
                                </m:num>
                                <m:den>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𝑒</m:t>
                                      </m:r>
                                    </m:e>
                                    <m:sup>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𝑏𝑒𝑠𝑡</m:t>
                                          </m:r>
                                        </m:sub>
                                      </m:sSub>
                                      <m:r>
                                        <a:rPr lang="en-US" altLang="zh-CN" sz="1600" i="1">
                                          <a:latin typeface="Cambria Math" panose="02040503050406030204" pitchFamily="18" charset="0"/>
                                        </a:rPr>
                                        <m:t>)</m:t>
                                      </m:r>
                                    </m:sup>
                                  </m:sSup>
                                </m:den>
                              </m:f>
                              <m:r>
                                <a:rPr lang="en-US" altLang="zh-CN" sz="1600">
                                  <a:latin typeface="Cambria Math" panose="02040503050406030204" pitchFamily="18" charset="0"/>
                                </a:rPr>
                                <m:t>,  &amp;</m:t>
                              </m:r>
                              <m:r>
                                <a:rPr lang="zh-CN" altLang="zh-CN" sz="1600">
                                  <a:latin typeface="Cambria Math" panose="02040503050406030204" pitchFamily="18" charset="0"/>
                                </a:rPr>
                                <m:t>蚂蚁</m:t>
                              </m:r>
                              <m:r>
                                <a:rPr lang="en-US" altLang="zh-CN" sz="1600" i="1">
                                  <a:latin typeface="Cambria Math" panose="02040503050406030204" pitchFamily="18" charset="0"/>
                                </a:rPr>
                                <m:t>𝑥</m:t>
                              </m:r>
                              <m:r>
                                <a:rPr lang="zh-CN" altLang="zh-CN" sz="1600">
                                  <a:latin typeface="Cambria Math" panose="02040503050406030204" pitchFamily="18" charset="0"/>
                                </a:rPr>
                                <m:t>为最佳蚂蚁且</m:t>
                              </m:r>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𝑥</m:t>
                                  </m:r>
                                </m:sub>
                              </m:sSub>
                            </m:e>
                            <m:e>
                              <m:r>
                                <a:rPr lang="en-US" altLang="zh-CN" sz="1600" i="1">
                                  <a:latin typeface="Cambria Math" panose="02040503050406030204" pitchFamily="18" charset="0"/>
                                </a:rPr>
                                <m:t>0              </m:t>
                              </m:r>
                              <m:r>
                                <a:rPr lang="en-US" altLang="zh-CN" sz="1600">
                                  <a:latin typeface="Cambria Math" panose="02040503050406030204" pitchFamily="18" charset="0"/>
                                </a:rPr>
                                <m:t>,  &amp;</m:t>
                              </m:r>
                              <m:r>
                                <a:rPr lang="en-US" altLang="zh-CN" sz="1600" i="1">
                                  <a:latin typeface="Cambria Math" panose="02040503050406030204" pitchFamily="18" charset="0"/>
                                </a:rPr>
                                <m:t>𝑜𝑡h𝑒𝑟𝑤𝑖𝑠𝑒</m:t>
                              </m:r>
                            </m:e>
                          </m:eqArr>
                        </m:e>
                      </m:d>
                    </m:oMath>
                  </m:oMathPara>
                </a14:m>
                <a:endParaRPr lang="en-US" altLang="zh-CN" sz="1600" dirty="0"/>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的迭代次数中，均匀分布蚂蚁的位置</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的迭代次数中，忽略信息素的指引作用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当蚂蚁的当前解时间大于全局最优解时，终止该蚂蚁的后续搜索</a:t>
                </a:r>
                <a:endParaRPr lang="en-US" altLang="zh-CN" dirty="0">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9273589F-967A-4814-ABC8-67E610339FDB}"/>
                  </a:ext>
                </a:extLst>
              </p:cNvPr>
              <p:cNvSpPr>
                <a:spLocks noRot="1" noChangeAspect="1" noMove="1" noResize="1" noEditPoints="1" noAdjustHandles="1" noChangeArrowheads="1" noChangeShapeType="1" noTextEdit="1"/>
              </p:cNvSpPr>
              <p:nvPr/>
            </p:nvSpPr>
            <p:spPr>
              <a:xfrm>
                <a:off x="431228" y="2412408"/>
                <a:ext cx="8781605" cy="3702296"/>
              </a:xfrm>
              <a:prstGeom prst="rect">
                <a:avLst/>
              </a:prstGeom>
              <a:blipFill>
                <a:blip r:embed="rId6"/>
                <a:stretch>
                  <a:fillRect l="-764" t="-988" b="-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484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 name="图片 15">
            <a:extLst>
              <a:ext uri="{FF2B5EF4-FFF2-40B4-BE49-F238E27FC236}">
                <a16:creationId xmlns:a16="http://schemas.microsoft.com/office/drawing/2014/main" id="{4C307975-E844-4CCB-B875-E67E1C9CAC4B}"/>
              </a:ext>
            </a:extLst>
          </p:cNvPr>
          <p:cNvPicPr>
            <a:picLocks noChangeAspect="1"/>
          </p:cNvPicPr>
          <p:nvPr/>
        </p:nvPicPr>
        <p:blipFill>
          <a:blip r:embed="rId6"/>
          <a:stretch>
            <a:fillRect/>
          </a:stretch>
        </p:blipFill>
        <p:spPr>
          <a:xfrm>
            <a:off x="1941711" y="1926640"/>
            <a:ext cx="6033864" cy="5146069"/>
          </a:xfrm>
          <a:prstGeom prst="rect">
            <a:avLst/>
          </a:prstGeom>
        </p:spPr>
      </p:pic>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从某</a:t>
            </a:r>
            <a:r>
              <a:rPr lang="zh-CN" altLang="zh-CN" dirty="0">
                <a:latin typeface="微软雅黑" panose="020B0503020204020204" pitchFamily="34" charset="-122"/>
                <a:ea typeface="微软雅黑" panose="020B0503020204020204" pitchFamily="34" charset="-122"/>
              </a:rPr>
              <a:t>航空发动机公司提取的</a:t>
            </a:r>
            <a:r>
              <a:rPr lang="en-US" altLang="zh-CN" dirty="0">
                <a:latin typeface="微软雅黑" panose="020B0503020204020204" pitchFamily="34" charset="-122"/>
                <a:ea typeface="微软雅黑" panose="020B0503020204020204" pitchFamily="34" charset="-122"/>
              </a:rPr>
              <a:t>6×10</a:t>
            </a:r>
            <a:r>
              <a:rPr lang="zh-CN" altLang="zh-CN" dirty="0">
                <a:latin typeface="微软雅黑" panose="020B0503020204020204" pitchFamily="34" charset="-122"/>
                <a:ea typeface="微软雅黑" panose="020B0503020204020204" pitchFamily="34" charset="-122"/>
              </a:rPr>
              <a:t>柔性生产调度实例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633470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D42100CD-E08B-4C94-92D4-4E298494F20B}"/>
              </a:ext>
            </a:extLst>
          </p:cNvPr>
          <p:cNvPicPr>
            <a:picLocks noChangeAspect="1"/>
          </p:cNvPicPr>
          <p:nvPr/>
        </p:nvPicPr>
        <p:blipFill>
          <a:blip r:embed="rId6"/>
          <a:stretch>
            <a:fillRect/>
          </a:stretch>
        </p:blipFill>
        <p:spPr>
          <a:xfrm>
            <a:off x="1831181" y="215900"/>
            <a:ext cx="5981700" cy="6800850"/>
          </a:xfrm>
          <a:prstGeom prst="rect">
            <a:avLst/>
          </a:prstGeom>
        </p:spPr>
      </p:pic>
    </p:spTree>
    <p:extLst>
      <p:ext uri="{BB962C8B-B14F-4D97-AF65-F5344CB8AC3E}">
        <p14:creationId xmlns:p14="http://schemas.microsoft.com/office/powerpoint/2010/main" val="275236358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参数设置</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AB8473E-0EF6-4AF6-A984-B21150841763}"/>
                  </a:ext>
                </a:extLst>
              </p:cNvPr>
              <p:cNvGraphicFramePr>
                <a:graphicFrameLocks noGrp="1"/>
              </p:cNvGraphicFramePr>
              <p:nvPr>
                <p:extLst>
                  <p:ext uri="{D42A27DB-BD31-4B8C-83A1-F6EECF244321}">
                    <p14:modId xmlns:p14="http://schemas.microsoft.com/office/powerpoint/2010/main" val="255506220"/>
                  </p:ext>
                </p:extLst>
              </p:nvPr>
            </p:nvGraphicFramePr>
            <p:xfrm>
              <a:off x="1607344" y="2176165"/>
              <a:ext cx="6572060" cy="4450080"/>
            </p:xfrm>
            <a:graphic>
              <a:graphicData uri="http://schemas.openxmlformats.org/drawingml/2006/table">
                <a:tbl>
                  <a:tblPr firstRow="1" bandRow="1">
                    <a:tableStyleId>{5C22544A-7EE6-4342-B048-85BDC9FD1C3A}</a:tableStyleId>
                  </a:tblPr>
                  <a:tblGrid>
                    <a:gridCol w="3357372">
                      <a:extLst>
                        <a:ext uri="{9D8B030D-6E8A-4147-A177-3AD203B41FA5}">
                          <a16:colId xmlns:a16="http://schemas.microsoft.com/office/drawing/2014/main" val="2837133340"/>
                        </a:ext>
                      </a:extLst>
                    </a:gridCol>
                    <a:gridCol w="3214688">
                      <a:extLst>
                        <a:ext uri="{9D8B030D-6E8A-4147-A177-3AD203B41FA5}">
                          <a16:colId xmlns:a16="http://schemas.microsoft.com/office/drawing/2014/main" val="1353321495"/>
                        </a:ext>
                      </a:extLst>
                    </a:gridCol>
                  </a:tblGrid>
                  <a:tr h="370840">
                    <a:tc>
                      <a:txBody>
                        <a:bodyPr/>
                        <a:lstStyle/>
                        <a:p>
                          <a:pPr algn="ctr"/>
                          <a:r>
                            <a:rPr lang="zh-CN" altLang="en-US" sz="1600" dirty="0"/>
                            <a:t>参数名称</a:t>
                          </a:r>
                        </a:p>
                      </a:txBody>
                      <a:tcPr/>
                    </a:tc>
                    <a:tc>
                      <a:txBody>
                        <a:bodyPr/>
                        <a:lstStyle/>
                        <a:p>
                          <a:pPr algn="ctr"/>
                          <a:r>
                            <a:rPr lang="zh-CN" altLang="en-US" sz="1600" dirty="0"/>
                            <a:t>参数值</a:t>
                          </a:r>
                        </a:p>
                      </a:txBody>
                      <a:tcPr/>
                    </a:tc>
                    <a:extLst>
                      <a:ext uri="{0D108BD9-81ED-4DB2-BD59-A6C34878D82A}">
                        <a16:rowId xmlns:a16="http://schemas.microsoft.com/office/drawing/2014/main" val="3320292255"/>
                      </a:ext>
                    </a:extLst>
                  </a:tr>
                  <a:tr h="370840">
                    <a:tc>
                      <a:txBody>
                        <a:bodyPr/>
                        <a:lstStyle/>
                        <a:p>
                          <a:pPr algn="ctr"/>
                          <a:r>
                            <a:rPr lang="zh-CN" altLang="zh-CN" sz="1600" kern="1200" dirty="0">
                              <a:solidFill>
                                <a:schemeClr val="dk1"/>
                              </a:solidFill>
                              <a:effectLst/>
                              <a:latin typeface="+mn-lt"/>
                              <a:ea typeface="+mn-ea"/>
                              <a:cs typeface="+mn-cs"/>
                            </a:rPr>
                            <a:t>工件数量</a:t>
                          </a:r>
                          <a:endParaRPr lang="zh-CN" altLang="en-US" sz="1600" dirty="0"/>
                        </a:p>
                      </a:txBody>
                      <a:tcPr/>
                    </a:tc>
                    <a:tc>
                      <a:txBody>
                        <a:bodyPr/>
                        <a:lstStyle/>
                        <a:p>
                          <a:pPr algn="ctr"/>
                          <a:r>
                            <a:rPr lang="en-US" altLang="zh-CN" sz="1600" dirty="0"/>
                            <a:t>6</a:t>
                          </a:r>
                          <a:endParaRPr lang="zh-CN" altLang="en-US" sz="1600" dirty="0"/>
                        </a:p>
                      </a:txBody>
                      <a:tcPr/>
                    </a:tc>
                    <a:extLst>
                      <a:ext uri="{0D108BD9-81ED-4DB2-BD59-A6C34878D82A}">
                        <a16:rowId xmlns:a16="http://schemas.microsoft.com/office/drawing/2014/main" val="2496112543"/>
                      </a:ext>
                    </a:extLst>
                  </a:tr>
                  <a:tr h="370840">
                    <a:tc>
                      <a:txBody>
                        <a:bodyPr/>
                        <a:lstStyle/>
                        <a:p>
                          <a:pPr algn="ctr"/>
                          <a:r>
                            <a:rPr lang="zh-CN" altLang="zh-CN" sz="1600" kern="1200" dirty="0">
                              <a:solidFill>
                                <a:schemeClr val="dk1"/>
                              </a:solidFill>
                              <a:effectLst/>
                              <a:latin typeface="+mn-lt"/>
                              <a:ea typeface="+mn-ea"/>
                              <a:cs typeface="+mn-cs"/>
                            </a:rPr>
                            <a:t>蚂蚁数量</a:t>
                          </a:r>
                          <a:r>
                            <a:rPr lang="en-US" altLang="zh-CN" sz="1600" kern="1200" dirty="0">
                              <a:solidFill>
                                <a:schemeClr val="dk1"/>
                              </a:solidFill>
                              <a:effectLst/>
                              <a:latin typeface="+mn-lt"/>
                              <a:ea typeface="+mn-ea"/>
                              <a:cs typeface="+mn-cs"/>
                            </a:rPr>
                            <a:t>m</a:t>
                          </a:r>
                          <a:endParaRPr lang="zh-CN" altLang="en-US" sz="1600" dirty="0"/>
                        </a:p>
                      </a:txBody>
                      <a:tcPr/>
                    </a:tc>
                    <a:tc>
                      <a:txBody>
                        <a:bodyPr/>
                        <a:lstStyle/>
                        <a:p>
                          <a:pPr algn="ctr"/>
                          <a:r>
                            <a:rPr lang="en-US" altLang="zh-CN" sz="1600" dirty="0"/>
                            <a:t>30</a:t>
                          </a:r>
                          <a:endParaRPr lang="zh-CN" altLang="en-US" sz="1600" dirty="0"/>
                        </a:p>
                      </a:txBody>
                      <a:tcPr/>
                    </a:tc>
                    <a:extLst>
                      <a:ext uri="{0D108BD9-81ED-4DB2-BD59-A6C34878D82A}">
                        <a16:rowId xmlns:a16="http://schemas.microsoft.com/office/drawing/2014/main" val="3756077194"/>
                      </a:ext>
                    </a:extLst>
                  </a:tr>
                  <a:tr h="370840">
                    <a:tc>
                      <a:txBody>
                        <a:bodyPr/>
                        <a:lstStyle/>
                        <a:p>
                          <a:pPr algn="ctr"/>
                          <a:r>
                            <a:rPr lang="zh-CN" altLang="zh-CN" sz="1600" kern="1200" dirty="0">
                              <a:solidFill>
                                <a:schemeClr val="dk1"/>
                              </a:solidFill>
                              <a:effectLst/>
                              <a:latin typeface="+mn-lt"/>
                              <a:ea typeface="+mn-ea"/>
                              <a:cs typeface="+mn-cs"/>
                            </a:rPr>
                            <a:t>迭代次数</a:t>
                          </a:r>
                          <a:r>
                            <a:rPr lang="en-US" altLang="zh-CN" sz="1600" kern="1200" dirty="0">
                              <a:solidFill>
                                <a:schemeClr val="dk1"/>
                              </a:solidFill>
                              <a:effectLst/>
                              <a:latin typeface="+mn-lt"/>
                              <a:ea typeface="+mn-ea"/>
                              <a:cs typeface="+mn-cs"/>
                            </a:rPr>
                            <a:t>N</a:t>
                          </a:r>
                          <a:endParaRPr lang="zh-CN" altLang="en-US"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82025492"/>
                      </a:ext>
                    </a:extLst>
                  </a:tr>
                  <a:tr h="370840">
                    <a:tc>
                      <a:txBody>
                        <a:bodyPr/>
                        <a:lstStyle/>
                        <a:p>
                          <a:pPr algn="ctr"/>
                          <a:r>
                            <a:rPr lang="zh-CN" altLang="zh-CN" sz="1600" kern="1200" dirty="0">
                              <a:solidFill>
                                <a:schemeClr val="dk1"/>
                              </a:solidFill>
                              <a:effectLst/>
                              <a:latin typeface="+mn-lt"/>
                              <a:ea typeface="+mn-ea"/>
                              <a:cs typeface="+mn-cs"/>
                            </a:rPr>
                            <a:t>忽略信息素影响迭代次数</a:t>
                          </a:r>
                          <a:endParaRPr lang="zh-CN" altLang="en-US" sz="1600" dirty="0"/>
                        </a:p>
                      </a:txBody>
                      <a:tcPr/>
                    </a:tc>
                    <a:tc>
                      <a:txBody>
                        <a:bodyPr/>
                        <a:lstStyle/>
                        <a:p>
                          <a:pPr algn="ctr"/>
                          <a:r>
                            <a:rPr lang="en-US" altLang="zh-CN" sz="1600" dirty="0"/>
                            <a:t>10</a:t>
                          </a:r>
                          <a:endParaRPr lang="zh-CN" altLang="en-US" sz="1600" dirty="0"/>
                        </a:p>
                      </a:txBody>
                      <a:tcPr/>
                    </a:tc>
                    <a:extLst>
                      <a:ext uri="{0D108BD9-81ED-4DB2-BD59-A6C34878D82A}">
                        <a16:rowId xmlns:a16="http://schemas.microsoft.com/office/drawing/2014/main" val="1107046428"/>
                      </a:ext>
                    </a:extLst>
                  </a:tr>
                  <a:tr h="370840">
                    <a:tc>
                      <a:txBody>
                        <a:bodyPr/>
                        <a:lstStyle/>
                        <a:p>
                          <a:pPr algn="ctr"/>
                          <a:r>
                            <a:rPr lang="zh-CN" altLang="zh-CN" sz="1600" kern="1200" dirty="0">
                              <a:solidFill>
                                <a:schemeClr val="dk1"/>
                              </a:solidFill>
                              <a:effectLst/>
                              <a:latin typeface="+mn-lt"/>
                              <a:ea typeface="+mn-ea"/>
                              <a:cs typeface="+mn-cs"/>
                            </a:rPr>
                            <a:t>信息素权重系数</a:t>
                          </a:r>
                          <a14:m>
                            <m:oMath xmlns:m="http://schemas.openxmlformats.org/officeDocument/2006/math">
                              <m:r>
                                <m:rPr>
                                  <m:sty m:val="p"/>
                                </m:rPr>
                                <a:rPr lang="en-US" altLang="zh-CN" sz="1600" kern="1200">
                                  <a:solidFill>
                                    <a:schemeClr val="dk1"/>
                                  </a:solidFill>
                                  <a:effectLst/>
                                  <a:latin typeface="Cambria Math" panose="02040503050406030204" pitchFamily="18" charset="0"/>
                                  <a:ea typeface="+mn-ea"/>
                                  <a:cs typeface="+mn-cs"/>
                                </a:rPr>
                                <m:t>α</m:t>
                              </m:r>
                            </m:oMath>
                          </a14:m>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3794494250"/>
                      </a:ext>
                    </a:extLst>
                  </a:tr>
                  <a:tr h="370840">
                    <a:tc>
                      <a:txBody>
                        <a:bodyPr/>
                        <a:lstStyle/>
                        <a:p>
                          <a:pPr algn="ctr"/>
                          <a:r>
                            <a:rPr lang="zh-CN" altLang="zh-CN" sz="1600" kern="1200" dirty="0">
                              <a:solidFill>
                                <a:schemeClr val="dk1"/>
                              </a:solidFill>
                              <a:effectLst/>
                              <a:latin typeface="+mn-lt"/>
                              <a:ea typeface="+mn-ea"/>
                              <a:cs typeface="+mn-cs"/>
                            </a:rPr>
                            <a:t>能见度权重系数</a:t>
                          </a:r>
                          <a14:m>
                            <m:oMath xmlns:m="http://schemas.openxmlformats.org/officeDocument/2006/math">
                              <m:r>
                                <m:rPr>
                                  <m:sty m:val="p"/>
                                </m:rPr>
                                <a:rPr lang="en-US" altLang="zh-CN" sz="1600" kern="1200">
                                  <a:solidFill>
                                    <a:schemeClr val="dk1"/>
                                  </a:solidFill>
                                  <a:effectLst/>
                                  <a:latin typeface="Cambria Math" panose="02040503050406030204" pitchFamily="18" charset="0"/>
                                  <a:ea typeface="+mn-ea"/>
                                  <a:cs typeface="+mn-cs"/>
                                </a:rPr>
                                <m:t>β</m:t>
                              </m:r>
                            </m:oMath>
                          </a14:m>
                          <a:endParaRPr lang="zh-CN" altLang="en-US" sz="1600" dirty="0"/>
                        </a:p>
                      </a:txBody>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1192636515"/>
                      </a:ext>
                    </a:extLst>
                  </a:tr>
                  <a:tr h="370840">
                    <a:tc>
                      <a:txBody>
                        <a:bodyPr/>
                        <a:lstStyle/>
                        <a:p>
                          <a:pPr algn="ctr"/>
                          <a:r>
                            <a:rPr lang="zh-CN" altLang="zh-CN" sz="1600" kern="1200" dirty="0">
                              <a:solidFill>
                                <a:schemeClr val="dk1"/>
                              </a:solidFill>
                              <a:effectLst/>
                              <a:latin typeface="+mn-lt"/>
                              <a:ea typeface="+mn-ea"/>
                              <a:cs typeface="+mn-cs"/>
                            </a:rPr>
                            <a:t>初始信息素浓度</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𝜏</m:t>
                                  </m:r>
                                </m:e>
                                <m:sub>
                                  <m:r>
                                    <a:rPr lang="en-US" altLang="zh-CN" sz="1600" i="1" kern="1200">
                                      <a:solidFill>
                                        <a:schemeClr val="dk1"/>
                                      </a:solidFill>
                                      <a:effectLst/>
                                      <a:latin typeface="Cambria Math" panose="02040503050406030204" pitchFamily="18" charset="0"/>
                                      <a:ea typeface="+mn-ea"/>
                                      <a:cs typeface="+mn-cs"/>
                                    </a:rPr>
                                    <m:t>0</m:t>
                                  </m:r>
                                </m:sub>
                              </m:sSub>
                            </m:oMath>
                          </a14:m>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62157351"/>
                      </a:ext>
                    </a:extLst>
                  </a:tr>
                  <a:tr h="370840">
                    <a:tc>
                      <a:txBody>
                        <a:bodyPr/>
                        <a:lstStyle/>
                        <a:p>
                          <a:pPr algn="ctr"/>
                          <a:r>
                            <a:rPr lang="zh-CN" altLang="zh-CN" sz="1600" kern="1200" dirty="0">
                              <a:solidFill>
                                <a:schemeClr val="dk1"/>
                              </a:solidFill>
                              <a:effectLst/>
                              <a:latin typeface="+mn-lt"/>
                              <a:ea typeface="+mn-ea"/>
                              <a:cs typeface="+mn-cs"/>
                            </a:rPr>
                            <a:t>每轮迭代释放信息素总量</a:t>
                          </a:r>
                          <a:r>
                            <a:rPr lang="en-US" altLang="zh-CN" sz="1600" kern="1200" dirty="0">
                              <a:solidFill>
                                <a:schemeClr val="dk1"/>
                              </a:solidFill>
                              <a:effectLst/>
                              <a:latin typeface="+mn-lt"/>
                              <a:ea typeface="+mn-ea"/>
                              <a:cs typeface="+mn-cs"/>
                            </a:rPr>
                            <a:t>Q</a:t>
                          </a:r>
                          <a:endParaRPr lang="zh-CN" altLang="en-US" sz="1600" dirty="0"/>
                        </a:p>
                      </a:txBody>
                      <a:tcPr/>
                    </a:tc>
                    <a:tc>
                      <a:txBody>
                        <a:bodyPr/>
                        <a:lstStyle/>
                        <a:p>
                          <a:pPr algn="ctr"/>
                          <a:r>
                            <a:rPr lang="en-US" altLang="zh-CN" sz="1600" dirty="0"/>
                            <a:t>20</a:t>
                          </a:r>
                          <a:endParaRPr lang="zh-CN" altLang="en-US" sz="1600" dirty="0"/>
                        </a:p>
                      </a:txBody>
                      <a:tcPr/>
                    </a:tc>
                    <a:extLst>
                      <a:ext uri="{0D108BD9-81ED-4DB2-BD59-A6C34878D82A}">
                        <a16:rowId xmlns:a16="http://schemas.microsoft.com/office/drawing/2014/main" val="1485341851"/>
                      </a:ext>
                    </a:extLst>
                  </a:tr>
                  <a:tr h="370840">
                    <a:tc>
                      <a:txBody>
                        <a:bodyPr/>
                        <a:lstStyle/>
                        <a:p>
                          <a:pPr algn="ctr"/>
                          <a:r>
                            <a:rPr lang="zh-CN" altLang="zh-CN" sz="1600" kern="1200" dirty="0">
                              <a:solidFill>
                                <a:schemeClr val="dk1"/>
                              </a:solidFill>
                              <a:effectLst/>
                              <a:latin typeface="+mn-lt"/>
                              <a:ea typeface="+mn-ea"/>
                              <a:cs typeface="+mn-cs"/>
                            </a:rPr>
                            <a:t>节点间信息素浓度最小值</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𝜏</m:t>
                                  </m:r>
                                </m:e>
                                <m:sub>
                                  <m:r>
                                    <a:rPr lang="en-US" altLang="zh-CN" sz="1600" i="1" kern="1200">
                                      <a:solidFill>
                                        <a:schemeClr val="dk1"/>
                                      </a:solidFill>
                                      <a:effectLst/>
                                      <a:latin typeface="Cambria Math" panose="02040503050406030204" pitchFamily="18" charset="0"/>
                                      <a:ea typeface="+mn-ea"/>
                                      <a:cs typeface="+mn-cs"/>
                                    </a:rPr>
                                    <m:t>𝑚𝑖𝑛</m:t>
                                  </m:r>
                                </m:sub>
                              </m:sSub>
                            </m:oMath>
                          </a14:m>
                          <a:endParaRPr lang="zh-CN" altLang="en-US" sz="1600" dirty="0"/>
                        </a:p>
                      </a:txBody>
                      <a:tcPr/>
                    </a:tc>
                    <a:tc>
                      <a:txBody>
                        <a:bodyPr/>
                        <a:lstStyle/>
                        <a:p>
                          <a:pPr algn="ctr"/>
                          <a:r>
                            <a:rPr lang="en-US" altLang="zh-CN" sz="1600" dirty="0"/>
                            <a:t>0.1</a:t>
                          </a:r>
                        </a:p>
                      </a:txBody>
                      <a:tcPr/>
                    </a:tc>
                    <a:extLst>
                      <a:ext uri="{0D108BD9-81ED-4DB2-BD59-A6C34878D82A}">
                        <a16:rowId xmlns:a16="http://schemas.microsoft.com/office/drawing/2014/main" val="2192084104"/>
                      </a:ext>
                    </a:extLst>
                  </a:tr>
                  <a:tr h="370840">
                    <a:tc>
                      <a:txBody>
                        <a:bodyPr/>
                        <a:lstStyle/>
                        <a:p>
                          <a:pPr algn="ctr"/>
                          <a:r>
                            <a:rPr lang="zh-CN" altLang="zh-CN" sz="1600" kern="1200" dirty="0">
                              <a:solidFill>
                                <a:schemeClr val="dk1"/>
                              </a:solidFill>
                              <a:effectLst/>
                              <a:latin typeface="+mn-lt"/>
                              <a:ea typeface="+mn-ea"/>
                              <a:cs typeface="+mn-cs"/>
                            </a:rPr>
                            <a:t>节点间信息素浓度最大值</a:t>
                          </a:r>
                          <a14:m>
                            <m:oMath xmlns:m="http://schemas.openxmlformats.org/officeDocument/2006/math">
                              <m:sSub>
                                <m:sSubPr>
                                  <m:ctrlPr>
                                    <a:rPr lang="zh-CN" altLang="zh-CN" sz="1600" i="1" kern="1200">
                                      <a:solidFill>
                                        <a:schemeClr val="dk1"/>
                                      </a:solidFill>
                                      <a:effectLst/>
                                      <a:latin typeface="Cambria Math" panose="02040503050406030204" pitchFamily="18" charset="0"/>
                                      <a:ea typeface="+mn-ea"/>
                                      <a:cs typeface="+mn-cs"/>
                                    </a:rPr>
                                  </m:ctrlPr>
                                </m:sSubPr>
                                <m:e>
                                  <m:r>
                                    <a:rPr lang="en-US" altLang="zh-CN" sz="1600" i="1" kern="1200">
                                      <a:solidFill>
                                        <a:schemeClr val="dk1"/>
                                      </a:solidFill>
                                      <a:effectLst/>
                                      <a:latin typeface="Cambria Math" panose="02040503050406030204" pitchFamily="18" charset="0"/>
                                      <a:ea typeface="+mn-ea"/>
                                      <a:cs typeface="+mn-cs"/>
                                    </a:rPr>
                                    <m:t>𝜏</m:t>
                                  </m:r>
                                </m:e>
                                <m:sub>
                                  <m:r>
                                    <a:rPr lang="en-US" altLang="zh-CN" sz="1600" i="1" kern="1200">
                                      <a:solidFill>
                                        <a:schemeClr val="dk1"/>
                                      </a:solidFill>
                                      <a:effectLst/>
                                      <a:latin typeface="Cambria Math" panose="02040503050406030204" pitchFamily="18" charset="0"/>
                                      <a:ea typeface="+mn-ea"/>
                                      <a:cs typeface="+mn-cs"/>
                                    </a:rPr>
                                    <m:t>𝑚𝑎𝑥</m:t>
                                  </m:r>
                                </m:sub>
                              </m:sSub>
                            </m:oMath>
                          </a14:m>
                          <a:endParaRPr lang="zh-CN" altLang="en-US" sz="1600" dirty="0"/>
                        </a:p>
                      </a:txBody>
                      <a:tcPr/>
                    </a:tc>
                    <a:tc>
                      <a:txBody>
                        <a:bodyPr/>
                        <a:lstStyle/>
                        <a:p>
                          <a:pPr algn="ctr"/>
                          <a:r>
                            <a:rPr lang="en-US" altLang="zh-CN" sz="1600" dirty="0"/>
                            <a:t>8</a:t>
                          </a:r>
                          <a:endParaRPr lang="zh-CN" altLang="en-US" sz="1600" dirty="0"/>
                        </a:p>
                      </a:txBody>
                      <a:tcPr/>
                    </a:tc>
                    <a:extLst>
                      <a:ext uri="{0D108BD9-81ED-4DB2-BD59-A6C34878D82A}">
                        <a16:rowId xmlns:a16="http://schemas.microsoft.com/office/drawing/2014/main" val="972689327"/>
                      </a:ext>
                    </a:extLst>
                  </a:tr>
                  <a:tr h="370840">
                    <a:tc>
                      <a:txBody>
                        <a:bodyPr/>
                        <a:lstStyle/>
                        <a:p>
                          <a:pPr algn="ctr"/>
                          <a:r>
                            <a:rPr lang="zh-CN" altLang="zh-CN" sz="1600" kern="1200" dirty="0">
                              <a:solidFill>
                                <a:schemeClr val="dk1"/>
                              </a:solidFill>
                              <a:effectLst/>
                              <a:latin typeface="+mn-lt"/>
                              <a:ea typeface="+mn-ea"/>
                              <a:cs typeface="+mn-cs"/>
                            </a:rPr>
                            <a:t>信息素挥发因子</a:t>
                          </a:r>
                          <a14:m>
                            <m:oMath xmlns:m="http://schemas.openxmlformats.org/officeDocument/2006/math">
                              <m:r>
                                <m:rPr>
                                  <m:sty m:val="p"/>
                                </m:rPr>
                                <a:rPr lang="en-US" altLang="zh-CN" sz="1600" kern="1200">
                                  <a:solidFill>
                                    <a:schemeClr val="dk1"/>
                                  </a:solidFill>
                                  <a:effectLst/>
                                  <a:latin typeface="Cambria Math" panose="02040503050406030204" pitchFamily="18" charset="0"/>
                                  <a:ea typeface="+mn-ea"/>
                                  <a:cs typeface="+mn-cs"/>
                                </a:rPr>
                                <m:t>ρ</m:t>
                              </m:r>
                            </m:oMath>
                          </a14:m>
                          <a:endParaRPr lang="zh-CN" altLang="en-US" sz="1600" dirty="0"/>
                        </a:p>
                      </a:txBody>
                      <a:tcPr/>
                    </a:tc>
                    <a:tc>
                      <a:txBody>
                        <a:bodyPr/>
                        <a:lstStyle/>
                        <a:p>
                          <a:pPr algn="ctr"/>
                          <a:r>
                            <a:rPr lang="en-US" altLang="zh-CN" sz="1600" dirty="0"/>
                            <a:t>0.1</a:t>
                          </a:r>
                          <a:endParaRPr lang="zh-CN" altLang="en-US" sz="1600" dirty="0"/>
                        </a:p>
                      </a:txBody>
                      <a:tcPr/>
                    </a:tc>
                    <a:extLst>
                      <a:ext uri="{0D108BD9-81ED-4DB2-BD59-A6C34878D82A}">
                        <a16:rowId xmlns:a16="http://schemas.microsoft.com/office/drawing/2014/main" val="2658210450"/>
                      </a:ext>
                    </a:extLst>
                  </a:tr>
                </a:tbl>
              </a:graphicData>
            </a:graphic>
          </p:graphicFrame>
        </mc:Choice>
        <mc:Fallback xmlns="">
          <p:graphicFrame>
            <p:nvGraphicFramePr>
              <p:cNvPr id="3" name="表格 2">
                <a:extLst>
                  <a:ext uri="{FF2B5EF4-FFF2-40B4-BE49-F238E27FC236}">
                    <a16:creationId xmlns:a16="http://schemas.microsoft.com/office/drawing/2014/main" id="{1AB8473E-0EF6-4AF6-A984-B21150841763}"/>
                  </a:ext>
                </a:extLst>
              </p:cNvPr>
              <p:cNvGraphicFramePr>
                <a:graphicFrameLocks noGrp="1"/>
              </p:cNvGraphicFramePr>
              <p:nvPr>
                <p:extLst>
                  <p:ext uri="{D42A27DB-BD31-4B8C-83A1-F6EECF244321}">
                    <p14:modId xmlns:p14="http://schemas.microsoft.com/office/powerpoint/2010/main" val="255506220"/>
                  </p:ext>
                </p:extLst>
              </p:nvPr>
            </p:nvGraphicFramePr>
            <p:xfrm>
              <a:off x="1607344" y="2176165"/>
              <a:ext cx="6572060" cy="4450080"/>
            </p:xfrm>
            <a:graphic>
              <a:graphicData uri="http://schemas.openxmlformats.org/drawingml/2006/table">
                <a:tbl>
                  <a:tblPr firstRow="1" bandRow="1">
                    <a:tableStyleId>{5C22544A-7EE6-4342-B048-85BDC9FD1C3A}</a:tableStyleId>
                  </a:tblPr>
                  <a:tblGrid>
                    <a:gridCol w="3357372">
                      <a:extLst>
                        <a:ext uri="{9D8B030D-6E8A-4147-A177-3AD203B41FA5}">
                          <a16:colId xmlns:a16="http://schemas.microsoft.com/office/drawing/2014/main" val="2837133340"/>
                        </a:ext>
                      </a:extLst>
                    </a:gridCol>
                    <a:gridCol w="3214688">
                      <a:extLst>
                        <a:ext uri="{9D8B030D-6E8A-4147-A177-3AD203B41FA5}">
                          <a16:colId xmlns:a16="http://schemas.microsoft.com/office/drawing/2014/main" val="1353321495"/>
                        </a:ext>
                      </a:extLst>
                    </a:gridCol>
                  </a:tblGrid>
                  <a:tr h="370840">
                    <a:tc>
                      <a:txBody>
                        <a:bodyPr/>
                        <a:lstStyle/>
                        <a:p>
                          <a:pPr algn="ctr"/>
                          <a:r>
                            <a:rPr lang="zh-CN" altLang="en-US" sz="1600" dirty="0"/>
                            <a:t>参数名称</a:t>
                          </a:r>
                        </a:p>
                      </a:txBody>
                      <a:tcPr/>
                    </a:tc>
                    <a:tc>
                      <a:txBody>
                        <a:bodyPr/>
                        <a:lstStyle/>
                        <a:p>
                          <a:pPr algn="ctr"/>
                          <a:r>
                            <a:rPr lang="zh-CN" altLang="en-US" sz="1600" dirty="0"/>
                            <a:t>参数值</a:t>
                          </a:r>
                        </a:p>
                      </a:txBody>
                      <a:tcPr/>
                    </a:tc>
                    <a:extLst>
                      <a:ext uri="{0D108BD9-81ED-4DB2-BD59-A6C34878D82A}">
                        <a16:rowId xmlns:a16="http://schemas.microsoft.com/office/drawing/2014/main" val="3320292255"/>
                      </a:ext>
                    </a:extLst>
                  </a:tr>
                  <a:tr h="370840">
                    <a:tc>
                      <a:txBody>
                        <a:bodyPr/>
                        <a:lstStyle/>
                        <a:p>
                          <a:pPr algn="ctr"/>
                          <a:r>
                            <a:rPr lang="zh-CN" altLang="zh-CN" sz="1600" kern="1200" dirty="0">
                              <a:solidFill>
                                <a:schemeClr val="dk1"/>
                              </a:solidFill>
                              <a:effectLst/>
                              <a:latin typeface="+mn-lt"/>
                              <a:ea typeface="+mn-ea"/>
                              <a:cs typeface="+mn-cs"/>
                            </a:rPr>
                            <a:t>工件数量</a:t>
                          </a:r>
                          <a:endParaRPr lang="zh-CN" altLang="en-US" sz="1600" dirty="0"/>
                        </a:p>
                      </a:txBody>
                      <a:tcPr/>
                    </a:tc>
                    <a:tc>
                      <a:txBody>
                        <a:bodyPr/>
                        <a:lstStyle/>
                        <a:p>
                          <a:pPr algn="ctr"/>
                          <a:r>
                            <a:rPr lang="en-US" altLang="zh-CN" sz="1600" dirty="0"/>
                            <a:t>6</a:t>
                          </a:r>
                          <a:endParaRPr lang="zh-CN" altLang="en-US" sz="1600" dirty="0"/>
                        </a:p>
                      </a:txBody>
                      <a:tcPr/>
                    </a:tc>
                    <a:extLst>
                      <a:ext uri="{0D108BD9-81ED-4DB2-BD59-A6C34878D82A}">
                        <a16:rowId xmlns:a16="http://schemas.microsoft.com/office/drawing/2014/main" val="2496112543"/>
                      </a:ext>
                    </a:extLst>
                  </a:tr>
                  <a:tr h="370840">
                    <a:tc>
                      <a:txBody>
                        <a:bodyPr/>
                        <a:lstStyle/>
                        <a:p>
                          <a:pPr algn="ctr"/>
                          <a:r>
                            <a:rPr lang="zh-CN" altLang="zh-CN" sz="1600" kern="1200" dirty="0">
                              <a:solidFill>
                                <a:schemeClr val="dk1"/>
                              </a:solidFill>
                              <a:effectLst/>
                              <a:latin typeface="+mn-lt"/>
                              <a:ea typeface="+mn-ea"/>
                              <a:cs typeface="+mn-cs"/>
                            </a:rPr>
                            <a:t>蚂蚁数量</a:t>
                          </a:r>
                          <a:r>
                            <a:rPr lang="en-US" altLang="zh-CN" sz="1600" kern="1200" dirty="0">
                              <a:solidFill>
                                <a:schemeClr val="dk1"/>
                              </a:solidFill>
                              <a:effectLst/>
                              <a:latin typeface="+mn-lt"/>
                              <a:ea typeface="+mn-ea"/>
                              <a:cs typeface="+mn-cs"/>
                            </a:rPr>
                            <a:t>m</a:t>
                          </a:r>
                          <a:endParaRPr lang="zh-CN" altLang="en-US" sz="1600" dirty="0"/>
                        </a:p>
                      </a:txBody>
                      <a:tcPr/>
                    </a:tc>
                    <a:tc>
                      <a:txBody>
                        <a:bodyPr/>
                        <a:lstStyle/>
                        <a:p>
                          <a:pPr algn="ctr"/>
                          <a:r>
                            <a:rPr lang="en-US" altLang="zh-CN" sz="1600" dirty="0"/>
                            <a:t>30</a:t>
                          </a:r>
                          <a:endParaRPr lang="zh-CN" altLang="en-US" sz="1600" dirty="0"/>
                        </a:p>
                      </a:txBody>
                      <a:tcPr/>
                    </a:tc>
                    <a:extLst>
                      <a:ext uri="{0D108BD9-81ED-4DB2-BD59-A6C34878D82A}">
                        <a16:rowId xmlns:a16="http://schemas.microsoft.com/office/drawing/2014/main" val="3756077194"/>
                      </a:ext>
                    </a:extLst>
                  </a:tr>
                  <a:tr h="370840">
                    <a:tc>
                      <a:txBody>
                        <a:bodyPr/>
                        <a:lstStyle/>
                        <a:p>
                          <a:pPr algn="ctr"/>
                          <a:r>
                            <a:rPr lang="zh-CN" altLang="zh-CN" sz="1600" kern="1200" dirty="0">
                              <a:solidFill>
                                <a:schemeClr val="dk1"/>
                              </a:solidFill>
                              <a:effectLst/>
                              <a:latin typeface="+mn-lt"/>
                              <a:ea typeface="+mn-ea"/>
                              <a:cs typeface="+mn-cs"/>
                            </a:rPr>
                            <a:t>迭代次数</a:t>
                          </a:r>
                          <a:r>
                            <a:rPr lang="en-US" altLang="zh-CN" sz="1600" kern="1200" dirty="0">
                              <a:solidFill>
                                <a:schemeClr val="dk1"/>
                              </a:solidFill>
                              <a:effectLst/>
                              <a:latin typeface="+mn-lt"/>
                              <a:ea typeface="+mn-ea"/>
                              <a:cs typeface="+mn-cs"/>
                            </a:rPr>
                            <a:t>N</a:t>
                          </a:r>
                          <a:endParaRPr lang="zh-CN" altLang="en-US"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82025492"/>
                      </a:ext>
                    </a:extLst>
                  </a:tr>
                  <a:tr h="370840">
                    <a:tc>
                      <a:txBody>
                        <a:bodyPr/>
                        <a:lstStyle/>
                        <a:p>
                          <a:pPr algn="ctr"/>
                          <a:r>
                            <a:rPr lang="zh-CN" altLang="zh-CN" sz="1600" kern="1200" dirty="0">
                              <a:solidFill>
                                <a:schemeClr val="dk1"/>
                              </a:solidFill>
                              <a:effectLst/>
                              <a:latin typeface="+mn-lt"/>
                              <a:ea typeface="+mn-ea"/>
                              <a:cs typeface="+mn-cs"/>
                            </a:rPr>
                            <a:t>忽略信息素影响迭代次数</a:t>
                          </a:r>
                          <a:endParaRPr lang="zh-CN" altLang="en-US" sz="1600" dirty="0"/>
                        </a:p>
                      </a:txBody>
                      <a:tcPr/>
                    </a:tc>
                    <a:tc>
                      <a:txBody>
                        <a:bodyPr/>
                        <a:lstStyle/>
                        <a:p>
                          <a:pPr algn="ctr"/>
                          <a:r>
                            <a:rPr lang="en-US" altLang="zh-CN" sz="1600" dirty="0"/>
                            <a:t>10</a:t>
                          </a:r>
                          <a:endParaRPr lang="zh-CN" altLang="en-US" sz="1600" dirty="0"/>
                        </a:p>
                      </a:txBody>
                      <a:tcPr/>
                    </a:tc>
                    <a:extLst>
                      <a:ext uri="{0D108BD9-81ED-4DB2-BD59-A6C34878D82A}">
                        <a16:rowId xmlns:a16="http://schemas.microsoft.com/office/drawing/2014/main" val="1107046428"/>
                      </a:ext>
                    </a:extLst>
                  </a:tr>
                  <a:tr h="370840">
                    <a:tc>
                      <a:txBody>
                        <a:bodyPr/>
                        <a:lstStyle/>
                        <a:p>
                          <a:endParaRPr lang="zh-CN"/>
                        </a:p>
                      </a:txBody>
                      <a:tcPr>
                        <a:blipFill>
                          <a:blip r:embed="rId6"/>
                          <a:stretch>
                            <a:fillRect l="-181" t="-503279" r="-96552" b="-609836"/>
                          </a:stretch>
                        </a:blipFill>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3794494250"/>
                      </a:ext>
                    </a:extLst>
                  </a:tr>
                  <a:tr h="370840">
                    <a:tc>
                      <a:txBody>
                        <a:bodyPr/>
                        <a:lstStyle/>
                        <a:p>
                          <a:endParaRPr lang="zh-CN"/>
                        </a:p>
                      </a:txBody>
                      <a:tcPr>
                        <a:blipFill>
                          <a:blip r:embed="rId6"/>
                          <a:stretch>
                            <a:fillRect l="-181" t="-613333" r="-96552" b="-520000"/>
                          </a:stretch>
                        </a:blipFill>
                      </a:tcPr>
                    </a:tc>
                    <a:tc>
                      <a:txBody>
                        <a:bodyPr/>
                        <a:lstStyle/>
                        <a:p>
                          <a:pPr algn="ctr"/>
                          <a:r>
                            <a:rPr lang="en-US" altLang="zh-CN" sz="1600" dirty="0"/>
                            <a:t>2</a:t>
                          </a:r>
                          <a:endParaRPr lang="zh-CN" altLang="en-US" sz="1600" dirty="0"/>
                        </a:p>
                      </a:txBody>
                      <a:tcPr/>
                    </a:tc>
                    <a:extLst>
                      <a:ext uri="{0D108BD9-81ED-4DB2-BD59-A6C34878D82A}">
                        <a16:rowId xmlns:a16="http://schemas.microsoft.com/office/drawing/2014/main" val="1192636515"/>
                      </a:ext>
                    </a:extLst>
                  </a:tr>
                  <a:tr h="370840">
                    <a:tc>
                      <a:txBody>
                        <a:bodyPr/>
                        <a:lstStyle/>
                        <a:p>
                          <a:endParaRPr lang="zh-CN"/>
                        </a:p>
                      </a:txBody>
                      <a:tcPr>
                        <a:blipFill>
                          <a:blip r:embed="rId6"/>
                          <a:stretch>
                            <a:fillRect l="-181" t="-701639" r="-96552" b="-411475"/>
                          </a:stretch>
                        </a:blipFill>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262157351"/>
                      </a:ext>
                    </a:extLst>
                  </a:tr>
                  <a:tr h="370840">
                    <a:tc>
                      <a:txBody>
                        <a:bodyPr/>
                        <a:lstStyle/>
                        <a:p>
                          <a:pPr algn="ctr"/>
                          <a:r>
                            <a:rPr lang="zh-CN" altLang="zh-CN" sz="1600" kern="1200" dirty="0">
                              <a:solidFill>
                                <a:schemeClr val="dk1"/>
                              </a:solidFill>
                              <a:effectLst/>
                              <a:latin typeface="+mn-lt"/>
                              <a:ea typeface="+mn-ea"/>
                              <a:cs typeface="+mn-cs"/>
                            </a:rPr>
                            <a:t>每轮迭代释放信息素总量</a:t>
                          </a:r>
                          <a:r>
                            <a:rPr lang="en-US" altLang="zh-CN" sz="1600" kern="1200" dirty="0">
                              <a:solidFill>
                                <a:schemeClr val="dk1"/>
                              </a:solidFill>
                              <a:effectLst/>
                              <a:latin typeface="+mn-lt"/>
                              <a:ea typeface="+mn-ea"/>
                              <a:cs typeface="+mn-cs"/>
                            </a:rPr>
                            <a:t>Q</a:t>
                          </a:r>
                          <a:endParaRPr lang="zh-CN" altLang="en-US" sz="1600" dirty="0"/>
                        </a:p>
                      </a:txBody>
                      <a:tcPr/>
                    </a:tc>
                    <a:tc>
                      <a:txBody>
                        <a:bodyPr/>
                        <a:lstStyle/>
                        <a:p>
                          <a:pPr algn="ctr"/>
                          <a:r>
                            <a:rPr lang="en-US" altLang="zh-CN" sz="1600" dirty="0"/>
                            <a:t>20</a:t>
                          </a:r>
                          <a:endParaRPr lang="zh-CN" altLang="en-US" sz="1600" dirty="0"/>
                        </a:p>
                      </a:txBody>
                      <a:tcPr/>
                    </a:tc>
                    <a:extLst>
                      <a:ext uri="{0D108BD9-81ED-4DB2-BD59-A6C34878D82A}">
                        <a16:rowId xmlns:a16="http://schemas.microsoft.com/office/drawing/2014/main" val="1485341851"/>
                      </a:ext>
                    </a:extLst>
                  </a:tr>
                  <a:tr h="370840">
                    <a:tc>
                      <a:txBody>
                        <a:bodyPr/>
                        <a:lstStyle/>
                        <a:p>
                          <a:endParaRPr lang="zh-CN"/>
                        </a:p>
                      </a:txBody>
                      <a:tcPr>
                        <a:blipFill>
                          <a:blip r:embed="rId6"/>
                          <a:stretch>
                            <a:fillRect l="-181" t="-901639" r="-96552" b="-211475"/>
                          </a:stretch>
                        </a:blipFill>
                      </a:tcPr>
                    </a:tc>
                    <a:tc>
                      <a:txBody>
                        <a:bodyPr/>
                        <a:lstStyle/>
                        <a:p>
                          <a:pPr algn="ctr"/>
                          <a:r>
                            <a:rPr lang="en-US" altLang="zh-CN" sz="1600" dirty="0"/>
                            <a:t>0.1</a:t>
                          </a:r>
                        </a:p>
                      </a:txBody>
                      <a:tcPr/>
                    </a:tc>
                    <a:extLst>
                      <a:ext uri="{0D108BD9-81ED-4DB2-BD59-A6C34878D82A}">
                        <a16:rowId xmlns:a16="http://schemas.microsoft.com/office/drawing/2014/main" val="2192084104"/>
                      </a:ext>
                    </a:extLst>
                  </a:tr>
                  <a:tr h="370840">
                    <a:tc>
                      <a:txBody>
                        <a:bodyPr/>
                        <a:lstStyle/>
                        <a:p>
                          <a:endParaRPr lang="zh-CN"/>
                        </a:p>
                      </a:txBody>
                      <a:tcPr>
                        <a:blipFill>
                          <a:blip r:embed="rId6"/>
                          <a:stretch>
                            <a:fillRect l="-181" t="-1001639" r="-96552" b="-111475"/>
                          </a:stretch>
                        </a:blipFill>
                      </a:tcPr>
                    </a:tc>
                    <a:tc>
                      <a:txBody>
                        <a:bodyPr/>
                        <a:lstStyle/>
                        <a:p>
                          <a:pPr algn="ctr"/>
                          <a:r>
                            <a:rPr lang="en-US" altLang="zh-CN" sz="1600" dirty="0"/>
                            <a:t>8</a:t>
                          </a:r>
                          <a:endParaRPr lang="zh-CN" altLang="en-US" sz="1600" dirty="0"/>
                        </a:p>
                      </a:txBody>
                      <a:tcPr/>
                    </a:tc>
                    <a:extLst>
                      <a:ext uri="{0D108BD9-81ED-4DB2-BD59-A6C34878D82A}">
                        <a16:rowId xmlns:a16="http://schemas.microsoft.com/office/drawing/2014/main" val="972689327"/>
                      </a:ext>
                    </a:extLst>
                  </a:tr>
                  <a:tr h="370840">
                    <a:tc>
                      <a:txBody>
                        <a:bodyPr/>
                        <a:lstStyle/>
                        <a:p>
                          <a:endParaRPr lang="zh-CN"/>
                        </a:p>
                      </a:txBody>
                      <a:tcPr>
                        <a:blipFill>
                          <a:blip r:embed="rId6"/>
                          <a:stretch>
                            <a:fillRect l="-181" t="-1101639" r="-96552" b="-11475"/>
                          </a:stretch>
                        </a:blipFill>
                      </a:tcPr>
                    </a:tc>
                    <a:tc>
                      <a:txBody>
                        <a:bodyPr/>
                        <a:lstStyle/>
                        <a:p>
                          <a:pPr algn="ctr"/>
                          <a:r>
                            <a:rPr lang="en-US" altLang="zh-CN" sz="1600" dirty="0"/>
                            <a:t>0.1</a:t>
                          </a:r>
                          <a:endParaRPr lang="zh-CN" altLang="en-US" sz="1600" dirty="0"/>
                        </a:p>
                      </a:txBody>
                      <a:tcPr/>
                    </a:tc>
                    <a:extLst>
                      <a:ext uri="{0D108BD9-81ED-4DB2-BD59-A6C34878D82A}">
                        <a16:rowId xmlns:a16="http://schemas.microsoft.com/office/drawing/2014/main" val="2658210450"/>
                      </a:ext>
                    </a:extLst>
                  </a:tr>
                </a:tbl>
              </a:graphicData>
            </a:graphic>
          </p:graphicFrame>
        </mc:Fallback>
      </mc:AlternateContent>
    </p:spTree>
    <p:extLst>
      <p:ext uri="{BB962C8B-B14F-4D97-AF65-F5344CB8AC3E}">
        <p14:creationId xmlns:p14="http://schemas.microsoft.com/office/powerpoint/2010/main" val="252026342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参数设置</a:t>
            </a:r>
            <a:endParaRPr lang="en-US" altLang="zh-CN" sz="20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DAAC27E-AE90-49FA-9004-F0E65F14D5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9694"/>
            <a:ext cx="9644063" cy="5361007"/>
          </a:xfrm>
          <a:prstGeom prst="rect">
            <a:avLst/>
          </a:prstGeom>
        </p:spPr>
      </p:pic>
    </p:spTree>
    <p:extLst>
      <p:ext uri="{BB962C8B-B14F-4D97-AF65-F5344CB8AC3E}">
        <p14:creationId xmlns:p14="http://schemas.microsoft.com/office/powerpoint/2010/main" val="366324699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结果对比：本研究的调度算法最优解为</a:t>
            </a:r>
            <a:r>
              <a:rPr lang="en-US" altLang="zh-CN" sz="2000" dirty="0">
                <a:latin typeface="微软雅黑" panose="020B0503020204020204" pitchFamily="34" charset="-122"/>
                <a:ea typeface="微软雅黑" panose="020B0503020204020204" pitchFamily="34" charset="-122"/>
              </a:rPr>
              <a:t>52</a:t>
            </a:r>
            <a:r>
              <a:rPr lang="zh-CN" altLang="en-US" sz="2000" dirty="0">
                <a:latin typeface="微软雅黑" panose="020B0503020204020204" pitchFamily="34" charset="-122"/>
                <a:ea typeface="微软雅黑" panose="020B0503020204020204" pitchFamily="34" charset="-122"/>
              </a:rPr>
              <a:t>，文献</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的最优解为</a:t>
            </a:r>
            <a:r>
              <a:rPr lang="en-US" altLang="zh-CN" sz="2000" dirty="0">
                <a:latin typeface="微软雅黑" panose="020B0503020204020204" pitchFamily="34" charset="-122"/>
                <a:ea typeface="微软雅黑" panose="020B0503020204020204" pitchFamily="34" charset="-122"/>
              </a:rPr>
              <a:t>53</a:t>
            </a:r>
          </a:p>
        </p:txBody>
      </p:sp>
      <p:pic>
        <p:nvPicPr>
          <p:cNvPr id="12" name="图片 11">
            <a:extLst>
              <a:ext uri="{FF2B5EF4-FFF2-40B4-BE49-F238E27FC236}">
                <a16:creationId xmlns:a16="http://schemas.microsoft.com/office/drawing/2014/main" id="{073F19A5-507C-4960-AB7C-C2E46C1BFE1B}"/>
              </a:ext>
            </a:extLst>
          </p:cNvPr>
          <p:cNvPicPr/>
          <p:nvPr/>
        </p:nvPicPr>
        <p:blipFill>
          <a:blip r:embed="rId6"/>
          <a:stretch>
            <a:fillRect/>
          </a:stretch>
        </p:blipFill>
        <p:spPr>
          <a:xfrm>
            <a:off x="2805807" y="4624437"/>
            <a:ext cx="3600400" cy="2571629"/>
          </a:xfrm>
          <a:prstGeom prst="rect">
            <a:avLst/>
          </a:prstGeom>
        </p:spPr>
      </p:pic>
      <p:pic>
        <p:nvPicPr>
          <p:cNvPr id="13" name="图片 12" descr="C:\Users\Robot\Documents\Tencent Files\1067341215\Image\C2C\I0VMP}75CIIG~D9CT61~W[A.png">
            <a:extLst>
              <a:ext uri="{FF2B5EF4-FFF2-40B4-BE49-F238E27FC236}">
                <a16:creationId xmlns:a16="http://schemas.microsoft.com/office/drawing/2014/main" id="{B3FA2786-ADB7-4A12-A040-B9061D3887E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6587" y="1436344"/>
            <a:ext cx="6800955" cy="3103883"/>
          </a:xfrm>
          <a:prstGeom prst="rect">
            <a:avLst/>
          </a:prstGeom>
          <a:noFill/>
          <a:ln>
            <a:noFill/>
          </a:ln>
        </p:spPr>
      </p:pic>
    </p:spTree>
    <p:extLst>
      <p:ext uri="{BB962C8B-B14F-4D97-AF65-F5344CB8AC3E}">
        <p14:creationId xmlns:p14="http://schemas.microsoft.com/office/powerpoint/2010/main" val="302687940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008138" y="2845285"/>
            <a:ext cx="2970329" cy="738664"/>
          </a:xfrm>
          <a:prstGeom prst="rect">
            <a:avLst/>
          </a:prstGeom>
          <a:noFill/>
        </p:spPr>
        <p:txBody>
          <a:bodyPr wrap="square" lIns="0" tIns="0" rIns="0" bIns="0" rtlCol="0">
            <a:spAutoFit/>
          </a:bodyPr>
          <a:lstStyle/>
          <a:p>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研究背景</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01</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44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实验验证</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改进的蚁群算法与</a:t>
            </a:r>
            <a:r>
              <a:rPr lang="en-US" altLang="zh-CN" sz="2000" dirty="0">
                <a:latin typeface="微软雅黑" panose="020B0503020204020204" pitchFamily="34" charset="-122"/>
                <a:ea typeface="微软雅黑" panose="020B0503020204020204" pitchFamily="34" charset="-122"/>
              </a:rPr>
              <a:t>ACO</a:t>
            </a:r>
            <a:r>
              <a:rPr lang="zh-CN" altLang="en-US" sz="2000" dirty="0">
                <a:latin typeface="微软雅黑" panose="020B0503020204020204" pitchFamily="34" charset="-122"/>
                <a:ea typeface="微软雅黑" panose="020B0503020204020204" pitchFamily="34" charset="-122"/>
              </a:rPr>
              <a:t>的对比结果：</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2DD9E04-606D-49CC-9E8A-360377B72818}"/>
              </a:ext>
            </a:extLst>
          </p:cNvPr>
          <p:cNvPicPr>
            <a:picLocks noChangeAspect="1"/>
          </p:cNvPicPr>
          <p:nvPr/>
        </p:nvPicPr>
        <p:blipFill>
          <a:blip r:embed="rId6"/>
          <a:stretch>
            <a:fillRect/>
          </a:stretch>
        </p:blipFill>
        <p:spPr>
          <a:xfrm>
            <a:off x="1509663" y="2176162"/>
            <a:ext cx="6990691" cy="1230056"/>
          </a:xfrm>
          <a:prstGeom prst="rect">
            <a:avLst/>
          </a:prstGeom>
        </p:spPr>
      </p:pic>
      <p:pic>
        <p:nvPicPr>
          <p:cNvPr id="15" name="图片 14" descr="C:\Users\Robot\Documents\Tencent Files\1067341215\Image\C2C\_GC%_8UUP}R($_J5A%}]9TR.png">
            <a:extLst>
              <a:ext uri="{FF2B5EF4-FFF2-40B4-BE49-F238E27FC236}">
                <a16:creationId xmlns:a16="http://schemas.microsoft.com/office/drawing/2014/main" id="{7CBBADE6-2027-453B-9739-6DCD627BED8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149623" y="3544317"/>
            <a:ext cx="7344816" cy="3480837"/>
          </a:xfrm>
          <a:prstGeom prst="rect">
            <a:avLst/>
          </a:prstGeom>
          <a:noFill/>
          <a:ln>
            <a:noFill/>
          </a:ln>
        </p:spPr>
      </p:pic>
    </p:spTree>
    <p:extLst>
      <p:ext uri="{BB962C8B-B14F-4D97-AF65-F5344CB8AC3E}">
        <p14:creationId xmlns:p14="http://schemas.microsoft.com/office/powerpoint/2010/main" val="88839732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101951" y="2427029"/>
            <a:ext cx="4536504" cy="2215991"/>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多</a:t>
            </a:r>
            <a:r>
              <a:rPr lang="en-US" altLang="zh-CN" sz="48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柔性生产动态调度系统实现</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301751" y="2367800"/>
            <a:ext cx="1787545"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05</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654283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调度系统的面向对象设计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680095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四、柔性生产调度系统中的调度算法</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可看作是粒度更大，具有智能性的对象</a:t>
            </a:r>
            <a:endParaRPr lang="en-US" altLang="zh-CN" dirty="0">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526CD68D-665D-46E1-9561-4B38F4983226}"/>
              </a:ext>
            </a:extLst>
          </p:cNvPr>
          <p:cNvGraphicFramePr>
            <a:graphicFrameLocks noChangeAspect="1"/>
          </p:cNvGraphicFramePr>
          <p:nvPr>
            <p:extLst>
              <p:ext uri="{D42A27DB-BD31-4B8C-83A1-F6EECF244321}">
                <p14:modId xmlns:p14="http://schemas.microsoft.com/office/powerpoint/2010/main" val="3169049144"/>
              </p:ext>
            </p:extLst>
          </p:nvPr>
        </p:nvGraphicFramePr>
        <p:xfrm>
          <a:off x="828491" y="1384077"/>
          <a:ext cx="8818076" cy="5679191"/>
        </p:xfrm>
        <a:graphic>
          <a:graphicData uri="http://schemas.openxmlformats.org/presentationml/2006/ole">
            <mc:AlternateContent xmlns:mc="http://schemas.openxmlformats.org/markup-compatibility/2006">
              <mc:Choice xmlns:v="urn:schemas-microsoft-com:vml" Requires="v">
                <p:oleObj spid="_x0000_s12307" name="Visio" r:id="rId7" imgW="13855827" imgH="8923782" progId="Visio.Drawing.11">
                  <p:embed/>
                </p:oleObj>
              </mc:Choice>
              <mc:Fallback>
                <p:oleObj name="Visio" r:id="rId7" imgW="13855827" imgH="8923782" progId="Visio.Drawing.11">
                  <p:embed/>
                  <p:pic>
                    <p:nvPicPr>
                      <p:cNvPr id="5" name="对象 4">
                        <a:extLst>
                          <a:ext uri="{FF2B5EF4-FFF2-40B4-BE49-F238E27FC236}">
                            <a16:creationId xmlns:a16="http://schemas.microsoft.com/office/drawing/2014/main" id="{39604BE4-F6A6-4A62-AF16-53A2B3351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491" y="1384077"/>
                        <a:ext cx="8818076" cy="5679191"/>
                      </a:xfrm>
                      <a:prstGeom prst="rect">
                        <a:avLst/>
                      </a:prstGeom>
                      <a:noFill/>
                    </p:spPr>
                  </p:pic>
                </p:oleObj>
              </mc:Fallback>
            </mc:AlternateContent>
          </a:graphicData>
        </a:graphic>
      </p:graphicFrame>
    </p:spTree>
    <p:extLst>
      <p:ext uri="{BB962C8B-B14F-4D97-AF65-F5344CB8AC3E}">
        <p14:creationId xmlns:p14="http://schemas.microsoft.com/office/powerpoint/2010/main" val="297315881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3"/>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本研究的调度系统分为六个模块</a:t>
            </a:r>
            <a:endParaRPr lang="en-US" altLang="zh-CN" dirty="0">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91F35F4B-0467-4AD0-A546-5AA9097A631F}"/>
              </a:ext>
            </a:extLst>
          </p:cNvPr>
          <p:cNvGraphicFramePr>
            <a:graphicFrameLocks noChangeAspect="1"/>
          </p:cNvGraphicFramePr>
          <p:nvPr>
            <p:extLst>
              <p:ext uri="{D42A27DB-BD31-4B8C-83A1-F6EECF244321}">
                <p14:modId xmlns:p14="http://schemas.microsoft.com/office/powerpoint/2010/main" val="3189845267"/>
              </p:ext>
            </p:extLst>
          </p:nvPr>
        </p:nvGraphicFramePr>
        <p:xfrm>
          <a:off x="1437655" y="1897425"/>
          <a:ext cx="6521961" cy="4997551"/>
        </p:xfrm>
        <a:graphic>
          <a:graphicData uri="http://schemas.openxmlformats.org/presentationml/2006/ole">
            <mc:AlternateContent xmlns:mc="http://schemas.openxmlformats.org/markup-compatibility/2006">
              <mc:Choice xmlns:v="urn:schemas-microsoft-com:vml" Requires="v">
                <p:oleObj spid="_x0000_s13332" name="Visio" r:id="rId7" imgW="4967097" imgH="3814953" progId="Visio.Drawing.11">
                  <p:embed/>
                </p:oleObj>
              </mc:Choice>
              <mc:Fallback>
                <p:oleObj name="Visio" r:id="rId7" imgW="4967097" imgH="3814953" progId="Visio.Drawing.11">
                  <p:embed/>
                  <p:pic>
                    <p:nvPicPr>
                      <p:cNvPr id="3" name="对象 2">
                        <a:extLst>
                          <a:ext uri="{FF2B5EF4-FFF2-40B4-BE49-F238E27FC236}">
                            <a16:creationId xmlns:a16="http://schemas.microsoft.com/office/drawing/2014/main" id="{85D59FB3-616E-4883-A918-23EBF0222B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655" y="1897425"/>
                        <a:ext cx="6521961" cy="4997551"/>
                      </a:xfrm>
                      <a:prstGeom prst="rect">
                        <a:avLst/>
                      </a:prstGeom>
                      <a:noFill/>
                    </p:spPr>
                  </p:pic>
                </p:oleObj>
              </mc:Fallback>
            </mc:AlternateContent>
          </a:graphicData>
        </a:graphic>
      </p:graphicFrame>
    </p:spTree>
    <p:extLst>
      <p:ext uri="{BB962C8B-B14F-4D97-AF65-F5344CB8AC3E}">
        <p14:creationId xmlns:p14="http://schemas.microsoft.com/office/powerpoint/2010/main" val="320350405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369332"/>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信息管理模块：</a:t>
            </a:r>
            <a:r>
              <a:rPr lang="zh-CN" altLang="zh-CN" dirty="0">
                <a:latin typeface="微软雅黑" panose="020B0503020204020204" pitchFamily="34" charset="-122"/>
                <a:ea typeface="微软雅黑" panose="020B0503020204020204" pitchFamily="34" charset="-122"/>
              </a:rPr>
              <a:t>提供对员工信息和物料信息的增删查改</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CE27B29-6DCF-4DB0-801E-388D9B481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22841"/>
            <a:ext cx="9644063" cy="5409908"/>
          </a:xfrm>
          <a:prstGeom prst="rect">
            <a:avLst/>
          </a:prstGeom>
        </p:spPr>
      </p:pic>
    </p:spTree>
    <p:extLst>
      <p:ext uri="{BB962C8B-B14F-4D97-AF65-F5344CB8AC3E}">
        <p14:creationId xmlns:p14="http://schemas.microsoft.com/office/powerpoint/2010/main" val="316557767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资源管理模块：</a:t>
            </a:r>
            <a:r>
              <a:rPr lang="zh-CN" altLang="zh-CN" dirty="0">
                <a:latin typeface="微软雅黑" panose="020B0503020204020204" pitchFamily="34" charset="-122"/>
                <a:ea typeface="微软雅黑" panose="020B0503020204020204" pitchFamily="34" charset="-122"/>
              </a:rPr>
              <a:t>可用于对各个地区的工厂中车间结构以及设备配置进行查看和修改，同时可查看设备的工作状态。</a:t>
            </a:r>
          </a:p>
        </p:txBody>
      </p:sp>
    </p:spTree>
    <p:extLst>
      <p:ext uri="{BB962C8B-B14F-4D97-AF65-F5344CB8AC3E}">
        <p14:creationId xmlns:p14="http://schemas.microsoft.com/office/powerpoint/2010/main" val="238928910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资源管理模块：</a:t>
            </a:r>
            <a:r>
              <a:rPr lang="zh-CN" altLang="zh-CN" dirty="0">
                <a:latin typeface="微软雅黑" panose="020B0503020204020204" pitchFamily="34" charset="-122"/>
                <a:ea typeface="微软雅黑" panose="020B0503020204020204" pitchFamily="34" charset="-122"/>
              </a:rPr>
              <a:t>可用于对各个地区的工厂中车间结构以及设备配置进行查看和修改，同时可查看设备的工作状态。</a:t>
            </a:r>
          </a:p>
        </p:txBody>
      </p:sp>
      <p:pic>
        <p:nvPicPr>
          <p:cNvPr id="5" name="图片 4">
            <a:extLst>
              <a:ext uri="{FF2B5EF4-FFF2-40B4-BE49-F238E27FC236}">
                <a16:creationId xmlns:a16="http://schemas.microsoft.com/office/drawing/2014/main" id="{326618D2-53AD-4273-AB12-6094861BF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4117"/>
            <a:ext cx="9644063" cy="5409908"/>
          </a:xfrm>
          <a:prstGeom prst="rect">
            <a:avLst/>
          </a:prstGeom>
        </p:spPr>
      </p:pic>
    </p:spTree>
    <p:extLst>
      <p:ext uri="{BB962C8B-B14F-4D97-AF65-F5344CB8AC3E}">
        <p14:creationId xmlns:p14="http://schemas.microsoft.com/office/powerpoint/2010/main" val="364600643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646331"/>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工艺管理模块：</a:t>
            </a:r>
            <a:r>
              <a:rPr lang="zh-CN" altLang="zh-CN" dirty="0">
                <a:latin typeface="微软雅黑" panose="020B0503020204020204" pitchFamily="34" charset="-122"/>
                <a:ea typeface="微软雅黑" panose="020B0503020204020204" pitchFamily="34" charset="-122"/>
              </a:rPr>
              <a:t>对系统内产品的工艺信息进行管理，可查看产品的组成，工件的加工工艺等。当用户是工艺管理员时，可对工艺信息进行增删查改。</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025780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A28BD-6955-4382-B4D2-3943C297CC43}"/>
              </a:ext>
            </a:extLst>
          </p:cNvPr>
          <p:cNvPicPr>
            <a:picLocks noChangeAspect="1"/>
          </p:cNvPicPr>
          <p:nvPr/>
        </p:nvPicPr>
        <p:blipFill>
          <a:blip r:embed="rId6"/>
          <a:stretch>
            <a:fillRect/>
          </a:stretch>
        </p:blipFill>
        <p:spPr>
          <a:xfrm>
            <a:off x="1797695" y="2985788"/>
            <a:ext cx="6367583" cy="3794191"/>
          </a:xfrm>
          <a:prstGeom prst="rect">
            <a:avLst/>
          </a:prstGeom>
        </p:spPr>
      </p:pic>
    </p:spTree>
    <p:extLst>
      <p:ext uri="{BB962C8B-B14F-4D97-AF65-F5344CB8AC3E}">
        <p14:creationId xmlns:p14="http://schemas.microsoft.com/office/powerpoint/2010/main" val="247103919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把该实例分配到两间工厂，工厂四和工厂五中进行调度，其中工厂四的设备存在工序占用，工厂五的设备均是空闲的</a:t>
            </a:r>
            <a:endParaRPr lang="zh-CN" altLang="zh-CN" dirty="0">
              <a:latin typeface="微软雅黑" panose="020B0503020204020204" pitchFamily="34" charset="-122"/>
              <a:ea typeface="微软雅黑" panose="020B0503020204020204" pitchFamily="34" charset="-122"/>
            </a:endParaRPr>
          </a:p>
        </p:txBody>
      </p:sp>
      <p:pic>
        <p:nvPicPr>
          <p:cNvPr id="12" name="图片 11" descr="C:\Users\Robot\Documents\Tencent Files\1067341215\Image\C2C\@){Q0M%Z@E9{[DBBB47E726.png">
            <a:extLst>
              <a:ext uri="{FF2B5EF4-FFF2-40B4-BE49-F238E27FC236}">
                <a16:creationId xmlns:a16="http://schemas.microsoft.com/office/drawing/2014/main" id="{48652B35-6EEF-4B39-ADFD-0D19C2F2133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6805" y="3707120"/>
            <a:ext cx="4680520" cy="2136737"/>
          </a:xfrm>
          <a:prstGeom prst="rect">
            <a:avLst/>
          </a:prstGeom>
          <a:noFill/>
          <a:ln>
            <a:noFill/>
          </a:ln>
        </p:spPr>
      </p:pic>
    </p:spTree>
    <p:extLst>
      <p:ext uri="{BB962C8B-B14F-4D97-AF65-F5344CB8AC3E}">
        <p14:creationId xmlns:p14="http://schemas.microsoft.com/office/powerpoint/2010/main" val="366518124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46B8FE-2791-46E6-8E87-06C1560F43C9}"/>
              </a:ext>
            </a:extLst>
          </p:cNvPr>
          <p:cNvPicPr>
            <a:picLocks noChangeAspect="1"/>
          </p:cNvPicPr>
          <p:nvPr/>
        </p:nvPicPr>
        <p:blipFill>
          <a:blip r:embed="rId5"/>
          <a:stretch>
            <a:fillRect/>
          </a:stretch>
        </p:blipFill>
        <p:spPr>
          <a:xfrm>
            <a:off x="-1" y="2184261"/>
            <a:ext cx="9644063" cy="5032464"/>
          </a:xfrm>
          <a:prstGeom prst="rect">
            <a:avLst/>
          </a:prstGeom>
        </p:spPr>
      </p:pic>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61555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t>制造业是我国大力发展的支柱产业。目前人类社会的工业革命已经经历了三个阶段，以德国为首的制造业发达国家提出了工业</a:t>
            </a:r>
            <a:r>
              <a:rPr lang="en-US" altLang="zh-CN" sz="2000" dirty="0"/>
              <a:t>4.0</a:t>
            </a:r>
            <a:r>
              <a:rPr lang="zh-CN" altLang="en-US" sz="2000" dirty="0"/>
              <a:t>。</a:t>
            </a:r>
            <a:endParaRPr 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6649328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920B08D0-BF0A-4DEE-B285-2C424F6422E7}"/>
              </a:ext>
            </a:extLst>
          </p:cNvPr>
          <p:cNvSpPr/>
          <p:nvPr/>
        </p:nvSpPr>
        <p:spPr>
          <a:xfrm>
            <a:off x="442259" y="1528093"/>
            <a:ext cx="8781605" cy="923330"/>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rPr>
              <a:t>生产调度模块：</a:t>
            </a:r>
            <a:r>
              <a:rPr lang="zh-CN" altLang="zh-CN" dirty="0">
                <a:latin typeface="微软雅黑" panose="020B0503020204020204" pitchFamily="34" charset="-122"/>
                <a:ea typeface="微软雅黑" panose="020B0503020204020204" pitchFamily="34" charset="-122"/>
              </a:rPr>
              <a:t>用于接收客户的生产订单并制定对应的调度方案，提供对改进蚁群算法的参数设置以优化调度结果。也可由系统管理员直接设置参与调度的生产任务并制定生产计划。</a:t>
            </a:r>
          </a:p>
        </p:txBody>
      </p:sp>
      <p:sp>
        <p:nvSpPr>
          <p:cNvPr id="10" name="矩形 9">
            <a:extLst>
              <a:ext uri="{FF2B5EF4-FFF2-40B4-BE49-F238E27FC236}">
                <a16:creationId xmlns:a16="http://schemas.microsoft.com/office/drawing/2014/main" id="{7C4607FB-6112-4335-B226-57C3BC3D37DD}"/>
              </a:ext>
            </a:extLst>
          </p:cNvPr>
          <p:cNvSpPr/>
          <p:nvPr/>
        </p:nvSpPr>
        <p:spPr>
          <a:xfrm>
            <a:off x="535811" y="2602555"/>
            <a:ext cx="8781605"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实验一</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验证生产任务跨区域分解策略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把该实例分配到两间工厂，工厂四和工厂五中进行调度，其中工厂四的设备存在工序占用，工厂五的设备均是空闲的</a:t>
            </a:r>
            <a:endParaRPr lang="zh-CN" altLang="zh-CN" dirty="0">
              <a:latin typeface="微软雅黑" panose="020B0503020204020204" pitchFamily="34" charset="-122"/>
              <a:ea typeface="微软雅黑" panose="020B0503020204020204" pitchFamily="34" charset="-122"/>
            </a:endParaRPr>
          </a:p>
        </p:txBody>
      </p:sp>
      <p:pic>
        <p:nvPicPr>
          <p:cNvPr id="12" name="图片 11" descr="C:\Users\Robot\Documents\Tencent Files\1067341215\Image\C2C\@){Q0M%Z@E9{[DBBB47E726.png">
            <a:extLst>
              <a:ext uri="{FF2B5EF4-FFF2-40B4-BE49-F238E27FC236}">
                <a16:creationId xmlns:a16="http://schemas.microsoft.com/office/drawing/2014/main" id="{48652B35-6EEF-4B39-ADFD-0D19C2F2133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6805" y="3707120"/>
            <a:ext cx="4680520" cy="2136737"/>
          </a:xfrm>
          <a:prstGeom prst="rect">
            <a:avLst/>
          </a:prstGeom>
          <a:noFill/>
          <a:ln>
            <a:noFill/>
          </a:ln>
        </p:spPr>
      </p:pic>
      <p:pic>
        <p:nvPicPr>
          <p:cNvPr id="13" name="图片 12">
            <a:extLst>
              <a:ext uri="{FF2B5EF4-FFF2-40B4-BE49-F238E27FC236}">
                <a16:creationId xmlns:a16="http://schemas.microsoft.com/office/drawing/2014/main" id="{265FB692-EEB6-4D3B-99AB-47845278E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5" y="1590793"/>
            <a:ext cx="9644063" cy="5409908"/>
          </a:xfrm>
          <a:prstGeom prst="rect">
            <a:avLst/>
          </a:prstGeom>
        </p:spPr>
      </p:pic>
    </p:spTree>
    <p:extLst>
      <p:ext uri="{BB962C8B-B14F-4D97-AF65-F5344CB8AC3E}">
        <p14:creationId xmlns:p14="http://schemas.microsoft.com/office/powerpoint/2010/main" val="65905155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用于衡量系统异常调度方案的有效性。</a:t>
            </a:r>
          </a:p>
        </p:txBody>
      </p:sp>
    </p:spTree>
    <p:extLst>
      <p:ext uri="{BB962C8B-B14F-4D97-AF65-F5344CB8AC3E}">
        <p14:creationId xmlns:p14="http://schemas.microsoft.com/office/powerpoint/2010/main" val="203079647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用于衡量系统异常调度方案的有效性。</a:t>
            </a:r>
          </a:p>
        </p:txBody>
      </p:sp>
      <p:pic>
        <p:nvPicPr>
          <p:cNvPr id="3" name="图片 2">
            <a:extLst>
              <a:ext uri="{FF2B5EF4-FFF2-40B4-BE49-F238E27FC236}">
                <a16:creationId xmlns:a16="http://schemas.microsoft.com/office/drawing/2014/main" id="{EA7CC746-2F9D-4146-BE7F-CC702D16ED6C}"/>
              </a:ext>
            </a:extLst>
          </p:cNvPr>
          <p:cNvPicPr>
            <a:picLocks noChangeAspect="1"/>
          </p:cNvPicPr>
          <p:nvPr/>
        </p:nvPicPr>
        <p:blipFill>
          <a:blip r:embed="rId6"/>
          <a:stretch>
            <a:fillRect/>
          </a:stretch>
        </p:blipFill>
        <p:spPr>
          <a:xfrm>
            <a:off x="1435893" y="715962"/>
            <a:ext cx="6772275" cy="5800725"/>
          </a:xfrm>
          <a:prstGeom prst="rect">
            <a:avLst/>
          </a:prstGeom>
        </p:spPr>
      </p:pic>
    </p:spTree>
    <p:extLst>
      <p:ext uri="{BB962C8B-B14F-4D97-AF65-F5344CB8AC3E}">
        <p14:creationId xmlns:p14="http://schemas.microsoft.com/office/powerpoint/2010/main" val="228212767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138695"/>
            <a:ext cx="8781605" cy="1200329"/>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研究</a:t>
            </a:r>
            <a:r>
              <a:rPr lang="zh-CN" altLang="zh-CN" dirty="0">
                <a:latin typeface="微软雅黑" panose="020B0503020204020204" pitchFamily="34" charset="-122"/>
                <a:ea typeface="微软雅黑" panose="020B0503020204020204" pitchFamily="34" charset="-122"/>
              </a:rPr>
              <a:t>把故障发生到新的工件任务封装完成定义为系统的</a:t>
            </a:r>
            <a:r>
              <a:rPr lang="zh-CN" altLang="zh-CN" b="1" dirty="0">
                <a:latin typeface="微软雅黑" panose="020B0503020204020204" pitchFamily="34" charset="-122"/>
                <a:ea typeface="微软雅黑" panose="020B0503020204020204" pitchFamily="34" charset="-122"/>
              </a:rPr>
              <a:t>反应时间</a:t>
            </a:r>
            <a:r>
              <a:rPr lang="zh-CN" altLang="zh-CN" dirty="0">
                <a:latin typeface="微软雅黑" panose="020B0503020204020204" pitchFamily="34" charset="-122"/>
                <a:ea typeface="微软雅黑" panose="020B0503020204020204" pitchFamily="34" charset="-122"/>
              </a:rPr>
              <a:t>，反应时间的大小体现了系统对设备故障是否灵敏；工件任务封装完成到异常调度方案生成定义为</a:t>
            </a:r>
            <a:r>
              <a:rPr lang="zh-CN" altLang="zh-CN" b="1" dirty="0">
                <a:latin typeface="微软雅黑" panose="020B0503020204020204" pitchFamily="34" charset="-122"/>
                <a:ea typeface="微软雅黑" panose="020B0503020204020204" pitchFamily="34" charset="-122"/>
              </a:rPr>
              <a:t>异常调度时间</a:t>
            </a:r>
            <a:r>
              <a:rPr lang="zh-CN" altLang="zh-CN" dirty="0">
                <a:latin typeface="微软雅黑" panose="020B0503020204020204" pitchFamily="34" charset="-122"/>
                <a:ea typeface="微软雅黑" panose="020B0503020204020204" pitchFamily="34" charset="-122"/>
              </a:rPr>
              <a:t>，体现系统调度算法的效率；异常调度方案与正常调度方案的完工</a:t>
            </a:r>
            <a:r>
              <a:rPr lang="zh-CN" altLang="zh-CN" b="1" dirty="0">
                <a:latin typeface="微软雅黑" panose="020B0503020204020204" pitchFamily="34" charset="-122"/>
                <a:ea typeface="微软雅黑" panose="020B0503020204020204" pitchFamily="34" charset="-122"/>
              </a:rPr>
              <a:t>时间差值</a:t>
            </a:r>
            <a:r>
              <a:rPr lang="zh-CN" altLang="zh-CN" dirty="0">
                <a:latin typeface="微软雅黑" panose="020B0503020204020204" pitchFamily="34" charset="-122"/>
                <a:ea typeface="微软雅黑" panose="020B0503020204020204" pitchFamily="34" charset="-122"/>
              </a:rPr>
              <a:t>用于衡量系统异常调度方案的有效性。</a:t>
            </a:r>
          </a:p>
        </p:txBody>
      </p:sp>
      <p:pic>
        <p:nvPicPr>
          <p:cNvPr id="5" name="图片 4">
            <a:extLst>
              <a:ext uri="{FF2B5EF4-FFF2-40B4-BE49-F238E27FC236}">
                <a16:creationId xmlns:a16="http://schemas.microsoft.com/office/drawing/2014/main" id="{F6A9D811-92DA-4908-A90C-EE9D5DF99780}"/>
              </a:ext>
            </a:extLst>
          </p:cNvPr>
          <p:cNvPicPr>
            <a:picLocks noChangeAspect="1"/>
          </p:cNvPicPr>
          <p:nvPr/>
        </p:nvPicPr>
        <p:blipFill>
          <a:blip r:embed="rId6"/>
          <a:stretch>
            <a:fillRect/>
          </a:stretch>
        </p:blipFill>
        <p:spPr>
          <a:xfrm>
            <a:off x="1459706" y="292100"/>
            <a:ext cx="6724650" cy="6648450"/>
          </a:xfrm>
          <a:prstGeom prst="rect">
            <a:avLst/>
          </a:prstGeom>
        </p:spPr>
      </p:pic>
    </p:spTree>
    <p:extLst>
      <p:ext uri="{BB962C8B-B14F-4D97-AF65-F5344CB8AC3E}">
        <p14:creationId xmlns:p14="http://schemas.microsoft.com/office/powerpoint/2010/main" val="12538429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原始方案最优解：</a:t>
            </a:r>
            <a:r>
              <a:rPr lang="en-US" altLang="zh-CN" dirty="0">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 方案计算时间：</a:t>
            </a:r>
            <a:r>
              <a:rPr lang="en-US" altLang="zh-CN" dirty="0">
                <a:latin typeface="微软雅黑" panose="020B0503020204020204" pitchFamily="34" charset="-122"/>
                <a:ea typeface="微软雅黑" panose="020B0503020204020204" pitchFamily="34" charset="-122"/>
              </a:rPr>
              <a:t>3.280</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C34A5F3-DFBC-4B6E-921B-A59F44AF0DAA}"/>
              </a:ext>
            </a:extLst>
          </p:cNvPr>
          <p:cNvPicPr>
            <a:picLocks noChangeAspect="1"/>
          </p:cNvPicPr>
          <p:nvPr/>
        </p:nvPicPr>
        <p:blipFill>
          <a:blip r:embed="rId6"/>
          <a:stretch>
            <a:fillRect/>
          </a:stretch>
        </p:blipFill>
        <p:spPr>
          <a:xfrm>
            <a:off x="1255446" y="2505882"/>
            <a:ext cx="7133169" cy="4012407"/>
          </a:xfrm>
          <a:prstGeom prst="rect">
            <a:avLst/>
          </a:prstGeom>
        </p:spPr>
      </p:pic>
    </p:spTree>
    <p:extLst>
      <p:ext uri="{BB962C8B-B14F-4D97-AF65-F5344CB8AC3E}">
        <p14:creationId xmlns:p14="http://schemas.microsoft.com/office/powerpoint/2010/main" val="27929178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开启故障测试模式</a:t>
            </a:r>
            <a:endParaRPr lang="zh-CN"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3C7B040-C66D-45E6-BA67-E21EF785B36F}"/>
              </a:ext>
            </a:extLst>
          </p:cNvPr>
          <p:cNvPicPr>
            <a:picLocks noChangeAspect="1"/>
          </p:cNvPicPr>
          <p:nvPr/>
        </p:nvPicPr>
        <p:blipFill>
          <a:blip r:embed="rId6"/>
          <a:stretch>
            <a:fillRect/>
          </a:stretch>
        </p:blipFill>
        <p:spPr>
          <a:xfrm>
            <a:off x="1359832" y="2615908"/>
            <a:ext cx="6924397" cy="3894973"/>
          </a:xfrm>
          <a:prstGeom prst="rect">
            <a:avLst/>
          </a:prstGeom>
        </p:spPr>
      </p:pic>
    </p:spTree>
    <p:extLst>
      <p:ext uri="{BB962C8B-B14F-4D97-AF65-F5344CB8AC3E}">
        <p14:creationId xmlns:p14="http://schemas.microsoft.com/office/powerpoint/2010/main" val="63478545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测试结果：</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CA312AC-6307-4C1F-A718-B7BBC8587693}"/>
              </a:ext>
            </a:extLst>
          </p:cNvPr>
          <p:cNvPicPr>
            <a:picLocks noChangeAspect="1"/>
          </p:cNvPicPr>
          <p:nvPr/>
        </p:nvPicPr>
        <p:blipFill>
          <a:blip r:embed="rId6"/>
          <a:stretch>
            <a:fillRect/>
          </a:stretch>
        </p:blipFill>
        <p:spPr>
          <a:xfrm>
            <a:off x="1446675" y="2605068"/>
            <a:ext cx="6982271" cy="3927527"/>
          </a:xfrm>
          <a:prstGeom prst="rect">
            <a:avLst/>
          </a:prstGeom>
        </p:spPr>
      </p:pic>
    </p:spTree>
    <p:extLst>
      <p:ext uri="{BB962C8B-B14F-4D97-AF65-F5344CB8AC3E}">
        <p14:creationId xmlns:p14="http://schemas.microsoft.com/office/powerpoint/2010/main" val="310474648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次故障触发的调度结果：</a:t>
            </a:r>
            <a:endParaRPr lang="zh-CN"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EE19E94-7111-4767-B9FB-FD76EE826AB2}"/>
              </a:ext>
            </a:extLst>
          </p:cNvPr>
          <p:cNvPicPr>
            <a:picLocks noChangeAspect="1"/>
          </p:cNvPicPr>
          <p:nvPr/>
        </p:nvPicPr>
        <p:blipFill>
          <a:blip r:embed="rId6"/>
          <a:stretch>
            <a:fillRect/>
          </a:stretch>
        </p:blipFill>
        <p:spPr>
          <a:xfrm>
            <a:off x="1650248" y="2582487"/>
            <a:ext cx="6552728" cy="3616486"/>
          </a:xfrm>
          <a:prstGeom prst="rect">
            <a:avLst/>
          </a:prstGeom>
        </p:spPr>
      </p:pic>
      <p:sp>
        <p:nvSpPr>
          <p:cNvPr id="13" name="矩形 12">
            <a:extLst>
              <a:ext uri="{FF2B5EF4-FFF2-40B4-BE49-F238E27FC236}">
                <a16:creationId xmlns:a16="http://schemas.microsoft.com/office/drawing/2014/main" id="{397C0564-4DA8-448F-B12A-BE224721BEDA}"/>
              </a:ext>
            </a:extLst>
          </p:cNvPr>
          <p:cNvSpPr/>
          <p:nvPr/>
        </p:nvSpPr>
        <p:spPr>
          <a:xfrm>
            <a:off x="550068" y="6342921"/>
            <a:ext cx="878160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平均反应时间：</a:t>
            </a:r>
            <a:r>
              <a:rPr lang="en-US" altLang="zh-CN" dirty="0">
                <a:latin typeface="微软雅黑" panose="020B0503020204020204" pitchFamily="34" charset="-122"/>
                <a:ea typeface="微软雅黑" panose="020B0503020204020204" pitchFamily="34" charset="-122"/>
              </a:rPr>
              <a:t>0.511s  </a:t>
            </a:r>
            <a:r>
              <a:rPr lang="zh-CN" altLang="en-US" dirty="0">
                <a:latin typeface="微软雅黑" panose="020B0503020204020204" pitchFamily="34" charset="-122"/>
                <a:ea typeface="微软雅黑" panose="020B0503020204020204" pitchFamily="34" charset="-122"/>
              </a:rPr>
              <a:t>平均异常调度时间：</a:t>
            </a:r>
            <a:r>
              <a:rPr lang="en-US" altLang="zh-CN" dirty="0">
                <a:latin typeface="微软雅黑" panose="020B0503020204020204" pitchFamily="34" charset="-122"/>
                <a:ea typeface="微软雅黑" panose="020B0503020204020204" pitchFamily="34" charset="-122"/>
              </a:rPr>
              <a:t>1.837s  </a:t>
            </a:r>
            <a:r>
              <a:rPr lang="zh-CN" altLang="en-US" dirty="0">
                <a:latin typeface="微软雅黑" panose="020B0503020204020204" pitchFamily="34" charset="-122"/>
                <a:ea typeface="微软雅黑" panose="020B0503020204020204" pitchFamily="34" charset="-122"/>
              </a:rPr>
              <a:t>平均时间差：</a:t>
            </a:r>
            <a:r>
              <a:rPr lang="en-US" altLang="zh-CN" dirty="0">
                <a:latin typeface="微软雅黑" panose="020B0503020204020204" pitchFamily="34" charset="-122"/>
                <a:ea typeface="微软雅黑" panose="020B0503020204020204" pitchFamily="34" charset="-122"/>
              </a:rPr>
              <a:t>9.252</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930308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多</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调度系统的模块设计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r>
              <a:rPr lang="zh-CN"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验证设备故障条件下的异常调度策略</a:t>
            </a:r>
            <a:endParaRPr lang="zh-CN" altLang="zh-CN"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7540931-5F23-4AC0-9434-5611DBC6A4D1}"/>
              </a:ext>
            </a:extLst>
          </p:cNvPr>
          <p:cNvSpPr/>
          <p:nvPr/>
        </p:nvSpPr>
        <p:spPr>
          <a:xfrm>
            <a:off x="535810" y="2079915"/>
            <a:ext cx="8781605" cy="1477328"/>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结论：</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故障发生时间越早，所需的异常调度时间越长</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反应时间与故障发生时间相关性小，这是由于反应时间主要由</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之间的</a:t>
            </a:r>
            <a:r>
              <a:rPr lang="en-US" altLang="zh-CN" dirty="0">
                <a:latin typeface="微软雅黑" panose="020B0503020204020204" pitchFamily="34" charset="-122"/>
                <a:ea typeface="微软雅黑" panose="020B0503020204020204" pitchFamily="34" charset="-122"/>
              </a:rPr>
              <a:t>Socket</a:t>
            </a:r>
            <a:r>
              <a:rPr lang="zh-CN" altLang="zh-CN" dirty="0">
                <a:latin typeface="微软雅黑" panose="020B0503020204020204" pitchFamily="34" charset="-122"/>
                <a:ea typeface="微软雅黑" panose="020B0503020204020204" pitchFamily="34" charset="-122"/>
              </a:rPr>
              <a:t>通信决定，依赖</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之间的通信质量和效率。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当故障时间发生越早，异常调度方案与正常调度时间差越大</a:t>
            </a:r>
            <a:r>
              <a:rPr lang="zh-CN"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91291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101951" y="2427029"/>
            <a:ext cx="4536504" cy="738664"/>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总结与展望</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301751" y="2367800"/>
            <a:ext cx="1787545"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06</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180493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61555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t>制造业是我国大力发展的支柱产业。目前人类社会的工业革命已经经历了三个阶段，以德国为首的制造业发达国家提出了工业</a:t>
            </a:r>
            <a:r>
              <a:rPr lang="en-US" altLang="zh-CN" sz="2000" dirty="0"/>
              <a:t>4.0</a:t>
            </a:r>
            <a:r>
              <a:rPr lang="zh-CN" altLang="en-US" sz="2000" dirty="0"/>
              <a:t>。</a:t>
            </a:r>
            <a:endParaRPr 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7289549-A7B2-44B8-A4AA-DC076502420F}"/>
              </a:ext>
            </a:extLst>
          </p:cNvPr>
          <p:cNvPicPr>
            <a:picLocks noChangeAspect="1"/>
          </p:cNvPicPr>
          <p:nvPr/>
        </p:nvPicPr>
        <p:blipFill>
          <a:blip r:embed="rId6"/>
          <a:stretch>
            <a:fillRect/>
          </a:stretch>
        </p:blipFill>
        <p:spPr>
          <a:xfrm>
            <a:off x="2179007" y="2592537"/>
            <a:ext cx="5286048" cy="4264148"/>
          </a:xfrm>
          <a:prstGeom prst="rect">
            <a:avLst/>
          </a:prstGeom>
        </p:spPr>
      </p:pic>
    </p:spTree>
    <p:extLst>
      <p:ext uri="{BB962C8B-B14F-4D97-AF65-F5344CB8AC3E}">
        <p14:creationId xmlns:p14="http://schemas.microsoft.com/office/powerpoint/2010/main" val="132363650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6309551"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总结与展望</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780906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五、多</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柔性生产动态调度系统设计</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Rectangle 2">
            <a:extLst>
              <a:ext uri="{FF2B5EF4-FFF2-40B4-BE49-F238E27FC236}">
                <a16:creationId xmlns:a16="http://schemas.microsoft.com/office/drawing/2014/main" id="{5A4E236B-3E0A-4C34-A921-1667CCFBE052}"/>
              </a:ext>
            </a:extLst>
          </p:cNvPr>
          <p:cNvSpPr>
            <a:spLocks noChangeArrowheads="1"/>
          </p:cNvSpPr>
          <p:nvPr/>
        </p:nvSpPr>
        <p:spPr bwMode="auto">
          <a:xfrm>
            <a:off x="2517775" y="2176162"/>
            <a:ext cx="118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4">
            <a:extLst>
              <a:ext uri="{FF2B5EF4-FFF2-40B4-BE49-F238E27FC236}">
                <a16:creationId xmlns:a16="http://schemas.microsoft.com/office/drawing/2014/main" id="{D07DF459-6CBB-44A0-A8EA-5C5CBA4BDA41}"/>
              </a:ext>
            </a:extLst>
          </p:cNvPr>
          <p:cNvSpPr>
            <a:spLocks noChangeArrowheads="1"/>
          </p:cNvSpPr>
          <p:nvPr/>
        </p:nvSpPr>
        <p:spPr bwMode="auto">
          <a:xfrm>
            <a:off x="2510893" y="4600348"/>
            <a:ext cx="122745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a:extLst>
              <a:ext uri="{FF2B5EF4-FFF2-40B4-BE49-F238E27FC236}">
                <a16:creationId xmlns:a16="http://schemas.microsoft.com/office/drawing/2014/main" id="{7C4607FB-6112-4335-B226-57C3BC3D37DD}"/>
              </a:ext>
            </a:extLst>
          </p:cNvPr>
          <p:cNvSpPr/>
          <p:nvPr/>
        </p:nvSpPr>
        <p:spPr>
          <a:xfrm>
            <a:off x="535811" y="1590809"/>
            <a:ext cx="8781605" cy="452431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主要工作和创新点包括：</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设计了生产任务跨区域分解策略，更符合制造企业的实际需求</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利用多</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系统中</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的灵活交互实现企业对异常因素的快速响应</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开发了多</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柔性生产调度系统，集成了改进的蚁群算法，实现企业生产管理的自动化和智能化，保证生产效率。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不足之处和后续的工作开展：</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调度算法是基于最小化最大完成时间的单目标优化算法，今后可考虑包括生产成本、机器负载等因素，并结合多种调度算法来提高系统生产调度的实用性。</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在生产跨区域跨区域分解过程以及算法</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调度算法过程中，可进一步考虑工件在设备、车间以及各地区工厂之间的转移时间对最终调度方案的影响</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由于条件所限，本文的调度系统是在单机环境下运行的</a:t>
            </a:r>
            <a:r>
              <a:rPr lang="zh-CN" altLang="en-US" dirty="0">
                <a:latin typeface="微软雅黑" panose="020B0503020204020204" pitchFamily="34" charset="-122"/>
                <a:ea typeface="微软雅黑" panose="020B0503020204020204" pitchFamily="34" charset="-122"/>
              </a:rPr>
              <a:t>，并且是通过仿真的方式对系统的可行性进行验证，后续可</a:t>
            </a:r>
            <a:r>
              <a:rPr lang="zh-CN" altLang="zh-CN" dirty="0">
                <a:latin typeface="微软雅黑" panose="020B0503020204020204" pitchFamily="34" charset="-122"/>
                <a:ea typeface="微软雅黑" panose="020B0503020204020204" pitchFamily="34" charset="-122"/>
              </a:rPr>
              <a:t>以互联网为媒介，实现真正的分布式多</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的同时，在企业实际的生产环境中进行系统的可行性验证</a:t>
            </a:r>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8439607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9"/>
          <p:cNvSpPr>
            <a:spLocks noChangeArrowheads="1"/>
          </p:cNvSpPr>
          <p:nvPr/>
        </p:nvSpPr>
        <p:spPr bwMode="auto">
          <a:xfrm>
            <a:off x="2661791" y="2365206"/>
            <a:ext cx="45905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3600" b="1" cap="all" dirty="0">
                <a:solidFill>
                  <a:schemeClr val="accent1"/>
                </a:solidFill>
                <a:latin typeface="Agency FB" panose="020B0503020202020204" pitchFamily="34" charset="0"/>
                <a:cs typeface="Arial" panose="020B0604020202020204" pitchFamily="34" charset="0"/>
              </a:rPr>
              <a:t>YOURLOGO</a:t>
            </a:r>
            <a:endParaRPr lang="zh-CN" altLang="en-US" sz="3600" b="1" cap="all" dirty="0">
              <a:solidFill>
                <a:schemeClr val="accent1"/>
              </a:solidFill>
              <a:latin typeface="Agency FB" panose="020B0503020202020204" pitchFamily="34" charset="0"/>
              <a:cs typeface="Arial" panose="020B0604020202020204" pitchFamily="34" charset="0"/>
            </a:endParaRPr>
          </a:p>
        </p:txBody>
      </p:sp>
      <p:sp>
        <p:nvSpPr>
          <p:cNvPr id="4" name="矩形 259"/>
          <p:cNvSpPr>
            <a:spLocks noChangeArrowheads="1"/>
          </p:cNvSpPr>
          <p:nvPr/>
        </p:nvSpPr>
        <p:spPr bwMode="auto">
          <a:xfrm>
            <a:off x="2274434" y="2844599"/>
            <a:ext cx="5095194" cy="7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300" b="1" cap="all" dirty="0">
                <a:solidFill>
                  <a:schemeClr val="accent1"/>
                </a:solidFill>
                <a:cs typeface="Arial" panose="020B0604020202020204" pitchFamily="34" charset="0"/>
              </a:rPr>
              <a:t>感谢聆听，批评指导</a:t>
            </a:r>
            <a:endParaRPr lang="en-US" altLang="zh-CN" sz="3300" b="1" cap="all" dirty="0">
              <a:solidFill>
                <a:schemeClr val="accent1"/>
              </a:solidFill>
              <a:cs typeface="Arial" panose="020B0604020202020204" pitchFamily="34" charset="0"/>
            </a:endParaRPr>
          </a:p>
          <a:p>
            <a:pPr algn="ctr">
              <a:buNone/>
            </a:pPr>
            <a:r>
              <a:rPr lang="en-US" altLang="zh-CN" sz="1200" cap="all" dirty="0">
                <a:solidFill>
                  <a:schemeClr val="accent1"/>
                </a:solidFill>
                <a:cs typeface="Arial" panose="020B0604020202020204" pitchFamily="34" charset="0"/>
              </a:rPr>
              <a:t>Thank you to listen to criticism guidance</a:t>
            </a:r>
            <a:endParaRPr lang="zh-CN" altLang="en-US" sz="1200" cap="all" dirty="0">
              <a:solidFill>
                <a:schemeClr val="accent1"/>
              </a:solidFill>
              <a:cs typeface="Arial" panose="020B0604020202020204" pitchFamily="34" charset="0"/>
            </a:endParaRPr>
          </a:p>
        </p:txBody>
      </p:sp>
      <p:sp>
        <p:nvSpPr>
          <p:cNvPr id="13" name="矩形 259"/>
          <p:cNvSpPr>
            <a:spLocks noChangeArrowheads="1"/>
          </p:cNvSpPr>
          <p:nvPr/>
        </p:nvSpPr>
        <p:spPr bwMode="auto">
          <a:xfrm>
            <a:off x="2807834" y="3702012"/>
            <a:ext cx="4028394" cy="39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50000"/>
              </a:lnSpc>
              <a:buNone/>
            </a:pPr>
            <a:r>
              <a:rPr lang="en-US" altLang="zh-CN" sz="600" dirty="0">
                <a:solidFill>
                  <a:schemeClr val="accent1"/>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accent1"/>
              </a:solidFill>
              <a:latin typeface="Arial" panose="020B0604020202020204" pitchFamily="34" charset="0"/>
              <a:cs typeface="Arial" panose="020B0604020202020204" pitchFamily="34" charset="0"/>
            </a:endParaRPr>
          </a:p>
        </p:txBody>
      </p:sp>
      <p:sp>
        <p:nvSpPr>
          <p:cNvPr id="9"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0"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09584414"/>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gtEl>
                                      </p:cBhvr>
                                    </p:animEffect>
                                  </p:childTnLst>
                                </p:cTn>
                              </p:par>
                            </p:childTnLst>
                          </p:cTn>
                        </p:par>
                        <p:par>
                          <p:cTn id="19" fill="hold">
                            <p:stCondLst>
                              <p:cond delay="13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18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anim calcmode="lin" valueType="num">
                                      <p:cBhvr>
                                        <p:cTn id="2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
                                        </p:tgtEl>
                                      </p:cBhvr>
                                    </p:animEffect>
                                  </p:childTnLst>
                                </p:cTn>
                              </p:par>
                            </p:childTnLst>
                          </p:cTn>
                        </p:par>
                        <p:par>
                          <p:cTn id="31" fill="hold">
                            <p:stCondLst>
                              <p:cond delay="45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
                                        </p:tgtEl>
                                      </p:cBhvr>
                                    </p:animEffect>
                                    <p:animScale>
                                      <p:cBhvr>
                                        <p:cTn id="34" dur="250" autoRev="1" fill="hold"/>
                                        <p:tgtEl>
                                          <p:spTgt spid="4"/>
                                        </p:tgtEl>
                                      </p:cBhvr>
                                      <p:by x="105000" y="105000"/>
                                    </p:animScale>
                                  </p:childTnLst>
                                </p:cTn>
                              </p:par>
                            </p:childTnLst>
                          </p:cTn>
                        </p:par>
                        <p:par>
                          <p:cTn id="35" fill="hold">
                            <p:stCondLst>
                              <p:cond delay="50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gtEl>
                                        <p:attrNameLst>
                                          <p:attrName>ppt_y</p:attrName>
                                        </p:attrNameLst>
                                      </p:cBhvr>
                                      <p:tavLst>
                                        <p:tav tm="0">
                                          <p:val>
                                            <p:strVal val="#ppt_y"/>
                                          </p:val>
                                        </p:tav>
                                        <p:tav tm="100000">
                                          <p:val>
                                            <p:strVal val="#ppt_y"/>
                                          </p:val>
                                        </p:tav>
                                      </p:tavLst>
                                    </p:anim>
                                    <p:anim calcmode="lin" valueType="num">
                                      <p:cBhvr>
                                        <p:cTn id="4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gtEl>
                                      </p:cBhvr>
                                    </p:animEffect>
                                  </p:childTnLst>
                                </p:cTn>
                              </p:par>
                            </p:childTnLst>
                          </p:cTn>
                        </p:par>
                        <p:par>
                          <p:cTn id="43" fill="hold">
                            <p:stCondLst>
                              <p:cond delay="1325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3"/>
                                        </p:tgtEl>
                                      </p:cBhvr>
                                    </p:animEffect>
                                    <p:animScale>
                                      <p:cBhvr>
                                        <p:cTn id="46"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3" grpId="0"/>
      <p:bldP spid="13" grpId="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4"/>
          <p:cNvGrpSpPr/>
          <p:nvPr/>
        </p:nvGrpSpPr>
        <p:grpSpPr>
          <a:xfrm>
            <a:off x="1636939" y="4108881"/>
            <a:ext cx="650150" cy="650693"/>
            <a:chOff x="1245350" y="3178283"/>
            <a:chExt cx="843049" cy="843755"/>
          </a:xfrm>
        </p:grpSpPr>
        <p:sp>
          <p:nvSpPr>
            <p:cNvPr id="77" name="Oval 76"/>
            <p:cNvSpPr>
              <a:spLocks noChangeAspect="1"/>
            </p:cNvSpPr>
            <p:nvPr/>
          </p:nvSpPr>
          <p:spPr>
            <a:xfrm>
              <a:off x="1245350" y="3178283"/>
              <a:ext cx="843049" cy="84375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78"/>
            <p:cNvSpPr>
              <a:spLocks noEditPoints="1"/>
            </p:cNvSpPr>
            <p:nvPr/>
          </p:nvSpPr>
          <p:spPr bwMode="auto">
            <a:xfrm>
              <a:off x="1518737" y="3383239"/>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88"/>
          <p:cNvGrpSpPr/>
          <p:nvPr/>
        </p:nvGrpSpPr>
        <p:grpSpPr>
          <a:xfrm>
            <a:off x="3730630" y="3967767"/>
            <a:ext cx="932136" cy="932918"/>
            <a:chOff x="3584844" y="2915264"/>
            <a:chExt cx="843049" cy="843755"/>
          </a:xfrm>
        </p:grpSpPr>
        <p:sp>
          <p:nvSpPr>
            <p:cNvPr id="58" name="Oval 57"/>
            <p:cNvSpPr>
              <a:spLocks noChangeAspect="1"/>
            </p:cNvSpPr>
            <p:nvPr/>
          </p:nvSpPr>
          <p:spPr>
            <a:xfrm>
              <a:off x="3584844" y="2915264"/>
              <a:ext cx="843049" cy="84375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83"/>
            <p:cNvSpPr>
              <a:spLocks noEditPoints="1"/>
            </p:cNvSpPr>
            <p:nvPr/>
          </p:nvSpPr>
          <p:spPr bwMode="auto">
            <a:xfrm>
              <a:off x="3907109" y="3188253"/>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90"/>
          <p:cNvGrpSpPr/>
          <p:nvPr/>
        </p:nvGrpSpPr>
        <p:grpSpPr>
          <a:xfrm>
            <a:off x="7459378" y="3144810"/>
            <a:ext cx="660934" cy="661487"/>
            <a:chOff x="7203324" y="1921403"/>
            <a:chExt cx="843049" cy="843755"/>
          </a:xfrm>
        </p:grpSpPr>
        <p:sp>
          <p:nvSpPr>
            <p:cNvPr id="74" name="Oval 73"/>
            <p:cNvSpPr>
              <a:spLocks noChangeAspect="1"/>
            </p:cNvSpPr>
            <p:nvPr/>
          </p:nvSpPr>
          <p:spPr>
            <a:xfrm>
              <a:off x="7203324" y="1921403"/>
              <a:ext cx="843049" cy="843755"/>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37"/>
            <p:cNvSpPr>
              <a:spLocks noEditPoints="1"/>
            </p:cNvSpPr>
            <p:nvPr/>
          </p:nvSpPr>
          <p:spPr bwMode="auto">
            <a:xfrm>
              <a:off x="7460025" y="2174501"/>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7"/>
          <p:cNvGrpSpPr/>
          <p:nvPr/>
        </p:nvGrpSpPr>
        <p:grpSpPr>
          <a:xfrm>
            <a:off x="4979082" y="3071986"/>
            <a:ext cx="992314" cy="993144"/>
            <a:chOff x="4592738" y="1758620"/>
            <a:chExt cx="843049" cy="843755"/>
          </a:xfrm>
        </p:grpSpPr>
        <p:sp>
          <p:nvSpPr>
            <p:cNvPr id="65" name="Oval 64"/>
            <p:cNvSpPr>
              <a:spLocks noChangeAspect="1"/>
            </p:cNvSpPr>
            <p:nvPr/>
          </p:nvSpPr>
          <p:spPr>
            <a:xfrm>
              <a:off x="4592738" y="1758620"/>
              <a:ext cx="843049" cy="843755"/>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53"/>
            <p:cNvSpPr>
              <a:spLocks/>
            </p:cNvSpPr>
            <p:nvPr/>
          </p:nvSpPr>
          <p:spPr bwMode="auto">
            <a:xfrm>
              <a:off x="4838943" y="2032612"/>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6318651" y="3967782"/>
            <a:ext cx="932105" cy="932885"/>
            <a:chOff x="5696894" y="2915264"/>
            <a:chExt cx="843049" cy="843755"/>
          </a:xfrm>
        </p:grpSpPr>
        <p:sp>
          <p:nvSpPr>
            <p:cNvPr id="70" name="Oval 69"/>
            <p:cNvSpPr>
              <a:spLocks noChangeAspect="1"/>
            </p:cNvSpPr>
            <p:nvPr/>
          </p:nvSpPr>
          <p:spPr>
            <a:xfrm>
              <a:off x="5696894" y="2915264"/>
              <a:ext cx="843049" cy="843755"/>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57"/>
            <p:cNvSpPr>
              <a:spLocks noEditPoints="1"/>
            </p:cNvSpPr>
            <p:nvPr/>
          </p:nvSpPr>
          <p:spPr bwMode="auto">
            <a:xfrm>
              <a:off x="5972842" y="3208084"/>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5"/>
          <p:cNvGrpSpPr/>
          <p:nvPr/>
        </p:nvGrpSpPr>
        <p:grpSpPr>
          <a:xfrm>
            <a:off x="2621386" y="3071987"/>
            <a:ext cx="772128" cy="772774"/>
            <a:chOff x="2347176" y="2092666"/>
            <a:chExt cx="843049" cy="843755"/>
          </a:xfrm>
        </p:grpSpPr>
        <p:sp>
          <p:nvSpPr>
            <p:cNvPr id="49" name="Oval 48"/>
            <p:cNvSpPr>
              <a:spLocks noChangeAspect="1"/>
            </p:cNvSpPr>
            <p:nvPr/>
          </p:nvSpPr>
          <p:spPr>
            <a:xfrm>
              <a:off x="2347176" y="2092666"/>
              <a:ext cx="843049" cy="843755"/>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65"/>
            <p:cNvSpPr>
              <a:spLocks noEditPoints="1"/>
            </p:cNvSpPr>
            <p:nvPr/>
          </p:nvSpPr>
          <p:spPr bwMode="auto">
            <a:xfrm>
              <a:off x="2585919" y="2347985"/>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10" name="Straight Connector 109"/>
          <p:cNvCxnSpPr/>
          <p:nvPr/>
        </p:nvCxnSpPr>
        <p:spPr>
          <a:xfrm rot="5400000" flipH="1" flipV="1">
            <a:off x="2287528" y="3799111"/>
            <a:ext cx="335271" cy="332445"/>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4631135" y="3799111"/>
            <a:ext cx="335271" cy="332445"/>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flipH="1" flipV="1">
            <a:off x="7200826" y="3762700"/>
            <a:ext cx="335271" cy="332445"/>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6020077" y="3799112"/>
            <a:ext cx="335271" cy="332445"/>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3378880" y="3799112"/>
            <a:ext cx="335271" cy="332445"/>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9" name="Footer Text"/>
          <p:cNvSpPr txBox="1"/>
          <p:nvPr/>
        </p:nvSpPr>
        <p:spPr>
          <a:xfrm>
            <a:off x="1367268" y="5005397"/>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40" name="Footer Text"/>
          <p:cNvSpPr txBox="1"/>
          <p:nvPr/>
        </p:nvSpPr>
        <p:spPr>
          <a:xfrm>
            <a:off x="2404011" y="2499089"/>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41" name="Footer Text"/>
          <p:cNvSpPr txBox="1"/>
          <p:nvPr/>
        </p:nvSpPr>
        <p:spPr>
          <a:xfrm>
            <a:off x="4892164" y="2499089"/>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ooter Text"/>
          <p:cNvSpPr txBox="1"/>
          <p:nvPr/>
        </p:nvSpPr>
        <p:spPr>
          <a:xfrm>
            <a:off x="7195224" y="2499089"/>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43" name="Footer Text"/>
          <p:cNvSpPr txBox="1"/>
          <p:nvPr/>
        </p:nvSpPr>
        <p:spPr>
          <a:xfrm>
            <a:off x="6193893" y="5005397"/>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44" name="Footer Text"/>
          <p:cNvSpPr txBox="1"/>
          <p:nvPr/>
        </p:nvSpPr>
        <p:spPr>
          <a:xfrm>
            <a:off x="3608642" y="5005397"/>
            <a:ext cx="1181624" cy="433004"/>
          </a:xfrm>
          <a:prstGeom prst="rect">
            <a:avLst/>
          </a:prstGeom>
          <a:noFill/>
        </p:spPr>
        <p:txBody>
          <a:bodyPr wrap="square" lIns="0" tIns="0" rIns="0" bIns="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1" name="任意多边形 30"/>
          <p:cNvSpPr/>
          <p:nvPr>
            <p:custDataLst>
              <p:tags r:id="rId1"/>
            </p:custDataLst>
          </p:nvPr>
        </p:nvSpPr>
        <p:spPr>
          <a:xfrm>
            <a:off x="550068" y="827136"/>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447973"/>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456696" y="537840"/>
            <a:ext cx="2300288" cy="2308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4" name="图片 33">
            <a:extLst>
              <a:ext uri="{FF2B5EF4-FFF2-40B4-BE49-F238E27FC236}">
                <a16:creationId xmlns:a16="http://schemas.microsoft.com/office/drawing/2014/main" id="{74988B9C-2F0D-4961-8F12-EB15B4F1F8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15835" y="143426"/>
            <a:ext cx="1007551" cy="1007490"/>
          </a:xfrm>
          <a:prstGeom prst="rect">
            <a:avLst/>
          </a:prstGeom>
          <a:noFill/>
          <a:ln w="9525">
            <a:noFill/>
          </a:ln>
        </p:spPr>
      </p:pic>
    </p:spTree>
    <p:extLst>
      <p:ext uri="{BB962C8B-B14F-4D97-AF65-F5344CB8AC3E}">
        <p14:creationId xmlns:p14="http://schemas.microsoft.com/office/powerpoint/2010/main" val="185319888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slide(fromBottom)">
                                      <p:cBhvr>
                                        <p:cTn id="13" dur="500"/>
                                        <p:tgtEl>
                                          <p:spTgt spid="39"/>
                                        </p:tgtEl>
                                      </p:cBhvr>
                                    </p:animEffect>
                                  </p:childTnLst>
                                </p:cTn>
                              </p:par>
                            </p:childTnLst>
                          </p:cTn>
                        </p:par>
                        <p:par>
                          <p:cTn id="14" fill="hold">
                            <p:stCondLst>
                              <p:cond delay="1000"/>
                            </p:stCondLst>
                            <p:childTnLst>
                              <p:par>
                                <p:cTn id="15" presetID="18" presetClass="entr" presetSubtype="3" fill="hold" nodeType="after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strips(upRight)">
                                      <p:cBhvr>
                                        <p:cTn id="17" dur="500"/>
                                        <p:tgtEl>
                                          <p:spTgt spid="110"/>
                                        </p:tgtEl>
                                      </p:cBhvr>
                                    </p:animEffect>
                                  </p:childTnLst>
                                </p:cTn>
                              </p:par>
                            </p:childTnLst>
                          </p:cTn>
                        </p:par>
                        <p:par>
                          <p:cTn id="18" fill="hold">
                            <p:stCondLst>
                              <p:cond delay="1500"/>
                            </p:stCondLst>
                            <p:childTnLst>
                              <p:par>
                                <p:cTn id="19" presetID="53"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slide(fromBottom)">
                                      <p:cBhvr>
                                        <p:cTn id="27" dur="500"/>
                                        <p:tgtEl>
                                          <p:spTgt spid="40"/>
                                        </p:tgtEl>
                                      </p:cBhvr>
                                    </p:animEffect>
                                  </p:childTnLst>
                                </p:cTn>
                              </p:par>
                            </p:childTnLst>
                          </p:cTn>
                        </p:par>
                        <p:par>
                          <p:cTn id="28" fill="hold">
                            <p:stCondLst>
                              <p:cond delay="2500"/>
                            </p:stCondLst>
                            <p:childTnLst>
                              <p:par>
                                <p:cTn id="29" presetID="18" presetClass="entr" presetSubtype="6"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strips(downRight)">
                                      <p:cBhvr>
                                        <p:cTn id="31" dur="500"/>
                                        <p:tgtEl>
                                          <p:spTgt spid="115"/>
                                        </p:tgtEl>
                                      </p:cBhvr>
                                    </p:animEffect>
                                  </p:childTnLst>
                                </p:cTn>
                              </p:par>
                            </p:childTnLst>
                          </p:cTn>
                        </p:par>
                        <p:par>
                          <p:cTn id="32" fill="hold">
                            <p:stCondLst>
                              <p:cond delay="3000"/>
                            </p:stCondLst>
                            <p:childTnLst>
                              <p:par>
                                <p:cTn id="33" presetID="53"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slide(fromBottom)">
                                      <p:cBhvr>
                                        <p:cTn id="41" dur="500"/>
                                        <p:tgtEl>
                                          <p:spTgt spid="44"/>
                                        </p:tgtEl>
                                      </p:cBhvr>
                                    </p:animEffect>
                                  </p:childTnLst>
                                </p:cTn>
                              </p:par>
                            </p:childTnLst>
                          </p:cTn>
                        </p:par>
                        <p:par>
                          <p:cTn id="42" fill="hold">
                            <p:stCondLst>
                              <p:cond delay="4000"/>
                            </p:stCondLst>
                            <p:childTnLst>
                              <p:par>
                                <p:cTn id="43" presetID="18" presetClass="entr" presetSubtype="3" fill="hold"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strips(upRight)">
                                      <p:cBhvr>
                                        <p:cTn id="45" dur="500"/>
                                        <p:tgtEl>
                                          <p:spTgt spid="112"/>
                                        </p:tgtEl>
                                      </p:cBhvr>
                                    </p:animEffect>
                                  </p:childTnLst>
                                </p:cTn>
                              </p:par>
                            </p:childTnLst>
                          </p:cTn>
                        </p:par>
                        <p:par>
                          <p:cTn id="46" fill="hold">
                            <p:stCondLst>
                              <p:cond delay="4500"/>
                            </p:stCondLst>
                            <p:childTnLst>
                              <p:par>
                                <p:cTn id="47" presetID="53"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par>
                          <p:cTn id="52" fill="hold">
                            <p:stCondLst>
                              <p:cond delay="5000"/>
                            </p:stCondLst>
                            <p:childTnLst>
                              <p:par>
                                <p:cTn id="53" presetID="12" presetClass="entr" presetSubtype="4"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slide(fromBottom)">
                                      <p:cBhvr>
                                        <p:cTn id="55" dur="500"/>
                                        <p:tgtEl>
                                          <p:spTgt spid="41"/>
                                        </p:tgtEl>
                                      </p:cBhvr>
                                    </p:animEffect>
                                  </p:childTnLst>
                                </p:cTn>
                              </p:par>
                            </p:childTnLst>
                          </p:cTn>
                        </p:par>
                        <p:par>
                          <p:cTn id="56" fill="hold">
                            <p:stCondLst>
                              <p:cond delay="5500"/>
                            </p:stCondLst>
                            <p:childTnLst>
                              <p:par>
                                <p:cTn id="57" presetID="18" presetClass="entr" presetSubtype="6" fill="hold" nodeType="after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strips(downRight)">
                                      <p:cBhvr>
                                        <p:cTn id="59" dur="500"/>
                                        <p:tgtEl>
                                          <p:spTgt spid="114"/>
                                        </p:tgtEl>
                                      </p:cBhvr>
                                    </p:animEffect>
                                  </p:childTnLst>
                                </p:cTn>
                              </p:par>
                            </p:childTnLst>
                          </p:cTn>
                        </p:par>
                        <p:par>
                          <p:cTn id="60" fill="hold">
                            <p:stCondLst>
                              <p:cond delay="6000"/>
                            </p:stCondLst>
                            <p:childTnLst>
                              <p:par>
                                <p:cTn id="61" presetID="53"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Effect transition="in" filter="fade">
                                      <p:cBhvr>
                                        <p:cTn id="65" dur="500"/>
                                        <p:tgtEl>
                                          <p:spTgt spid="6"/>
                                        </p:tgtEl>
                                      </p:cBhvr>
                                    </p:animEffect>
                                  </p:childTnLst>
                                </p:cTn>
                              </p:par>
                            </p:childTnLst>
                          </p:cTn>
                        </p:par>
                        <p:par>
                          <p:cTn id="66" fill="hold">
                            <p:stCondLst>
                              <p:cond delay="6500"/>
                            </p:stCondLst>
                            <p:childTnLst>
                              <p:par>
                                <p:cTn id="67" presetID="12" presetClass="entr" presetSubtype="4"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slide(fromBottom)">
                                      <p:cBhvr>
                                        <p:cTn id="69" dur="500"/>
                                        <p:tgtEl>
                                          <p:spTgt spid="43"/>
                                        </p:tgtEl>
                                      </p:cBhvr>
                                    </p:animEffect>
                                  </p:childTnLst>
                                </p:cTn>
                              </p:par>
                            </p:childTnLst>
                          </p:cTn>
                        </p:par>
                        <p:par>
                          <p:cTn id="70" fill="hold">
                            <p:stCondLst>
                              <p:cond delay="7000"/>
                            </p:stCondLst>
                            <p:childTnLst>
                              <p:par>
                                <p:cTn id="71" presetID="18" presetClass="entr" presetSubtype="3" fill="hold" nodeType="after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strips(upRight)">
                                      <p:cBhvr>
                                        <p:cTn id="73" dur="500"/>
                                        <p:tgtEl>
                                          <p:spTgt spid="113"/>
                                        </p:tgtEl>
                                      </p:cBhvr>
                                    </p:animEffect>
                                  </p:childTnLst>
                                </p:cTn>
                              </p:par>
                            </p:childTnLst>
                          </p:cTn>
                        </p:par>
                        <p:par>
                          <p:cTn id="74" fill="hold">
                            <p:stCondLst>
                              <p:cond delay="7500"/>
                            </p:stCondLst>
                            <p:childTnLst>
                              <p:par>
                                <p:cTn id="75" presetID="53" presetClass="entr" presetSubtype="0"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p:cTn id="77" dur="500" fill="hold"/>
                                        <p:tgtEl>
                                          <p:spTgt spid="4"/>
                                        </p:tgtEl>
                                        <p:attrNameLst>
                                          <p:attrName>ppt_w</p:attrName>
                                        </p:attrNameLst>
                                      </p:cBhvr>
                                      <p:tavLst>
                                        <p:tav tm="0">
                                          <p:val>
                                            <p:fltVal val="0"/>
                                          </p:val>
                                        </p:tav>
                                        <p:tav tm="100000">
                                          <p:val>
                                            <p:strVal val="#ppt_w"/>
                                          </p:val>
                                        </p:tav>
                                      </p:tavLst>
                                    </p:anim>
                                    <p:anim calcmode="lin" valueType="num">
                                      <p:cBhvr>
                                        <p:cTn id="78" dur="500" fill="hold"/>
                                        <p:tgtEl>
                                          <p:spTgt spid="4"/>
                                        </p:tgtEl>
                                        <p:attrNameLst>
                                          <p:attrName>ppt_h</p:attrName>
                                        </p:attrNameLst>
                                      </p:cBhvr>
                                      <p:tavLst>
                                        <p:tav tm="0">
                                          <p:val>
                                            <p:fltVal val="0"/>
                                          </p:val>
                                        </p:tav>
                                        <p:tav tm="100000">
                                          <p:val>
                                            <p:strVal val="#ppt_h"/>
                                          </p:val>
                                        </p:tav>
                                      </p:tavLst>
                                    </p:anim>
                                    <p:animEffect transition="in" filter="fade">
                                      <p:cBhvr>
                                        <p:cTn id="79" dur="500"/>
                                        <p:tgtEl>
                                          <p:spTgt spid="4"/>
                                        </p:tgtEl>
                                      </p:cBhvr>
                                    </p:animEffect>
                                  </p:childTnLst>
                                </p:cTn>
                              </p:par>
                            </p:childTnLst>
                          </p:cTn>
                        </p:par>
                        <p:par>
                          <p:cTn id="80" fill="hold">
                            <p:stCondLst>
                              <p:cond delay="8000"/>
                            </p:stCondLst>
                            <p:childTnLst>
                              <p:par>
                                <p:cTn id="81" presetID="12" presetClass="entr" presetSubtype="4"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slide(fromBottom)">
                                      <p:cBhvr>
                                        <p:cTn id="8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5709589" y="2286256"/>
            <a:ext cx="1487235" cy="1802312"/>
            <a:chOff x="9683156" y="2245342"/>
            <a:chExt cx="1880262" cy="2278603"/>
          </a:xfrm>
          <a:effectLst>
            <a:outerShdw blurRad="368300" dir="13500000" sy="23000" kx="1200000" algn="br" rotWithShape="0">
              <a:prstClr val="black">
                <a:alpha val="25000"/>
              </a:prstClr>
            </a:outerShdw>
          </a:effectLst>
        </p:grpSpPr>
        <p:sp>
          <p:nvSpPr>
            <p:cNvPr id="64" name="Freeform 63"/>
            <p:cNvSpPr>
              <a:spLocks/>
            </p:cNvSpPr>
            <p:nvPr/>
          </p:nvSpPr>
          <p:spPr bwMode="auto">
            <a:xfrm>
              <a:off x="9697382"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Oval 6"/>
            <p:cNvSpPr>
              <a:spLocks noChangeArrowheads="1"/>
            </p:cNvSpPr>
            <p:nvPr/>
          </p:nvSpPr>
          <p:spPr bwMode="auto">
            <a:xfrm>
              <a:off x="9683156"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65"/>
          <p:cNvGrpSpPr/>
          <p:nvPr/>
        </p:nvGrpSpPr>
        <p:grpSpPr>
          <a:xfrm>
            <a:off x="3675186" y="2597112"/>
            <a:ext cx="1487235" cy="1802312"/>
            <a:chOff x="4666657" y="2245342"/>
            <a:chExt cx="1880262" cy="2278603"/>
          </a:xfrm>
          <a:effectLst>
            <a:outerShdw blurRad="368300" dir="13500000" sy="23000" kx="1200000" algn="br" rotWithShape="0">
              <a:prstClr val="black">
                <a:alpha val="25000"/>
              </a:prstClr>
            </a:outerShdw>
          </a:effectLst>
        </p:grpSpPr>
        <p:sp>
          <p:nvSpPr>
            <p:cNvPr id="67" name="Freeform 66"/>
            <p:cNvSpPr>
              <a:spLocks/>
            </p:cNvSpPr>
            <p:nvPr/>
          </p:nvSpPr>
          <p:spPr bwMode="auto">
            <a:xfrm>
              <a:off x="4680883"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Oval 6"/>
            <p:cNvSpPr>
              <a:spLocks noChangeArrowheads="1"/>
            </p:cNvSpPr>
            <p:nvPr/>
          </p:nvSpPr>
          <p:spPr bwMode="auto">
            <a:xfrm>
              <a:off x="4666657"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0" name="Group 129"/>
          <p:cNvGrpSpPr/>
          <p:nvPr/>
        </p:nvGrpSpPr>
        <p:grpSpPr>
          <a:xfrm>
            <a:off x="1580959" y="2945947"/>
            <a:ext cx="1487235" cy="1802312"/>
            <a:chOff x="7146332" y="2245342"/>
            <a:chExt cx="1880262" cy="2278603"/>
          </a:xfrm>
          <a:effectLst>
            <a:outerShdw blurRad="368300" dir="13500000" sy="23000" kx="1200000" algn="br" rotWithShape="0">
              <a:prstClr val="black">
                <a:alpha val="25000"/>
              </a:prstClr>
            </a:outerShdw>
          </a:effectLst>
        </p:grpSpPr>
        <p:sp>
          <p:nvSpPr>
            <p:cNvPr id="131" name="Freeform 130"/>
            <p:cNvSpPr>
              <a:spLocks/>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chemeClr val="accent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Oval 6"/>
            <p:cNvSpPr>
              <a:spLocks noChangeArrowheads="1"/>
            </p:cNvSpPr>
            <p:nvPr/>
          </p:nvSpPr>
          <p:spPr bwMode="auto">
            <a:xfrm>
              <a:off x="7146332" y="2245342"/>
              <a:ext cx="1880262" cy="610552"/>
            </a:xfrm>
            <a:prstGeom prst="ellipse">
              <a:avLst/>
            </a:prstGeom>
            <a:gradFill>
              <a:gsLst>
                <a:gs pos="0">
                  <a:schemeClr val="bg1"/>
                </a:gs>
                <a:gs pos="53000">
                  <a:schemeClr val="bg1">
                    <a:lumMod val="95000"/>
                  </a:schemeClr>
                </a:gs>
                <a:gs pos="100000">
                  <a:schemeClr val="bg1">
                    <a:lumMod val="85000"/>
                  </a:schemeClr>
                </a:gs>
              </a:gsLst>
              <a:lin ang="16800000" scaled="0"/>
            </a:gra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3" name="TextBox 132"/>
          <p:cNvSpPr txBox="1"/>
          <p:nvPr/>
        </p:nvSpPr>
        <p:spPr>
          <a:xfrm>
            <a:off x="2136047" y="2894062"/>
            <a:ext cx="441147" cy="394210"/>
          </a:xfrm>
          <a:prstGeom prst="rect">
            <a:avLst/>
          </a:prstGeom>
          <a:noFill/>
          <a:effectLst/>
        </p:spPr>
        <p:txBody>
          <a:bodyPr wrap="none" rtlCol="0">
            <a:spAutoFit/>
          </a:bodyPr>
          <a:lstStyle/>
          <a:p>
            <a:pPr algn="ctr">
              <a:lnSpc>
                <a:spcPct val="120000"/>
              </a:lnSpc>
              <a:spcBef>
                <a:spcPts val="0"/>
              </a:spcBef>
              <a:spcAft>
                <a:spcPts val="0"/>
              </a:spcAft>
            </a:pPr>
            <a:r>
              <a:rPr lang="id-ID"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34" name="TextBox 133"/>
          <p:cNvSpPr txBox="1"/>
          <p:nvPr/>
        </p:nvSpPr>
        <p:spPr>
          <a:xfrm>
            <a:off x="4174077" y="2545525"/>
            <a:ext cx="441147" cy="394210"/>
          </a:xfrm>
          <a:prstGeom prst="rect">
            <a:avLst/>
          </a:prstGeom>
          <a:noFill/>
          <a:effectLst/>
        </p:spPr>
        <p:txBody>
          <a:bodyPr wrap="none" rtlCol="0">
            <a:spAutoFit/>
          </a:bodyPr>
          <a:lstStyle/>
          <a:p>
            <a:pPr algn="ctr">
              <a:lnSpc>
                <a:spcPct val="120000"/>
              </a:lnSpc>
              <a:spcBef>
                <a:spcPts val="0"/>
              </a:spcBef>
              <a:spcAft>
                <a:spcPts val="0"/>
              </a:spcAft>
            </a:pPr>
            <a:r>
              <a:rPr lang="id-ID"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135" name="TextBox 134"/>
          <p:cNvSpPr txBox="1"/>
          <p:nvPr/>
        </p:nvSpPr>
        <p:spPr>
          <a:xfrm>
            <a:off x="6209082" y="2256690"/>
            <a:ext cx="441147" cy="394210"/>
          </a:xfrm>
          <a:prstGeom prst="rect">
            <a:avLst/>
          </a:prstGeom>
          <a:noFill/>
          <a:effectLst/>
        </p:spPr>
        <p:txBody>
          <a:bodyPr wrap="none" rtlCol="0">
            <a:spAutoFit/>
          </a:bodyPr>
          <a:lstStyle/>
          <a:p>
            <a:pPr algn="ctr">
              <a:lnSpc>
                <a:spcPct val="120000"/>
              </a:lnSpc>
              <a:spcBef>
                <a:spcPts val="0"/>
              </a:spcBef>
              <a:spcAft>
                <a:spcPts val="0"/>
              </a:spcAft>
            </a:pPr>
            <a:r>
              <a:rPr lang="id-ID"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136" name="Freeform 135"/>
          <p:cNvSpPr>
            <a:spLocks noEditPoints="1"/>
          </p:cNvSpPr>
          <p:nvPr/>
        </p:nvSpPr>
        <p:spPr bwMode="auto">
          <a:xfrm>
            <a:off x="6331439" y="3176159"/>
            <a:ext cx="258750" cy="182102"/>
          </a:xfrm>
          <a:custGeom>
            <a:avLst/>
            <a:gdLst>
              <a:gd name="T0" fmla="*/ 0 w 530"/>
              <a:gd name="T1" fmla="*/ 373 h 373"/>
              <a:gd name="T2" fmla="*/ 530 w 530"/>
              <a:gd name="T3" fmla="*/ 373 h 373"/>
              <a:gd name="T4" fmla="*/ 530 w 530"/>
              <a:gd name="T5" fmla="*/ 0 h 373"/>
              <a:gd name="T6" fmla="*/ 0 w 530"/>
              <a:gd name="T7" fmla="*/ 0 h 373"/>
              <a:gd name="T8" fmla="*/ 0 w 530"/>
              <a:gd name="T9" fmla="*/ 373 h 373"/>
              <a:gd name="T10" fmla="*/ 510 w 530"/>
              <a:gd name="T11" fmla="*/ 36 h 373"/>
              <a:gd name="T12" fmla="*/ 343 w 530"/>
              <a:gd name="T13" fmla="*/ 183 h 373"/>
              <a:gd name="T14" fmla="*/ 510 w 530"/>
              <a:gd name="T15" fmla="*/ 337 h 373"/>
              <a:gd name="T16" fmla="*/ 510 w 530"/>
              <a:gd name="T17" fmla="*/ 354 h 373"/>
              <a:gd name="T18" fmla="*/ 321 w 530"/>
              <a:gd name="T19" fmla="*/ 200 h 373"/>
              <a:gd name="T20" fmla="*/ 264 w 530"/>
              <a:gd name="T21" fmla="*/ 248 h 373"/>
              <a:gd name="T22" fmla="*/ 206 w 530"/>
              <a:gd name="T23" fmla="*/ 200 h 373"/>
              <a:gd name="T24" fmla="*/ 17 w 530"/>
              <a:gd name="T25" fmla="*/ 354 h 373"/>
              <a:gd name="T26" fmla="*/ 17 w 530"/>
              <a:gd name="T27" fmla="*/ 337 h 373"/>
              <a:gd name="T28" fmla="*/ 187 w 530"/>
              <a:gd name="T29" fmla="*/ 183 h 373"/>
              <a:gd name="T30" fmla="*/ 17 w 530"/>
              <a:gd name="T31" fmla="*/ 36 h 373"/>
              <a:gd name="T32" fmla="*/ 17 w 530"/>
              <a:gd name="T33" fmla="*/ 19 h 373"/>
              <a:gd name="T34" fmla="*/ 264 w 530"/>
              <a:gd name="T35" fmla="*/ 195 h 373"/>
              <a:gd name="T36" fmla="*/ 510 w 530"/>
              <a:gd name="T37" fmla="*/ 19 h 373"/>
              <a:gd name="T38" fmla="*/ 510 w 530"/>
              <a:gd name="T39" fmla="*/ 3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373">
                <a:moveTo>
                  <a:pt x="0" y="373"/>
                </a:moveTo>
                <a:lnTo>
                  <a:pt x="530" y="373"/>
                </a:lnTo>
                <a:lnTo>
                  <a:pt x="530" y="0"/>
                </a:lnTo>
                <a:lnTo>
                  <a:pt x="0" y="0"/>
                </a:lnTo>
                <a:lnTo>
                  <a:pt x="0" y="373"/>
                </a:lnTo>
                <a:close/>
                <a:moveTo>
                  <a:pt x="510" y="36"/>
                </a:moveTo>
                <a:lnTo>
                  <a:pt x="343" y="183"/>
                </a:lnTo>
                <a:lnTo>
                  <a:pt x="510" y="337"/>
                </a:lnTo>
                <a:lnTo>
                  <a:pt x="510" y="354"/>
                </a:lnTo>
                <a:lnTo>
                  <a:pt x="321" y="200"/>
                </a:lnTo>
                <a:lnTo>
                  <a:pt x="264" y="248"/>
                </a:lnTo>
                <a:lnTo>
                  <a:pt x="206" y="200"/>
                </a:lnTo>
                <a:lnTo>
                  <a:pt x="17" y="354"/>
                </a:lnTo>
                <a:lnTo>
                  <a:pt x="17" y="337"/>
                </a:lnTo>
                <a:lnTo>
                  <a:pt x="187" y="183"/>
                </a:lnTo>
                <a:lnTo>
                  <a:pt x="17" y="36"/>
                </a:lnTo>
                <a:lnTo>
                  <a:pt x="17" y="19"/>
                </a:lnTo>
                <a:lnTo>
                  <a:pt x="264" y="195"/>
                </a:lnTo>
                <a:lnTo>
                  <a:pt x="510" y="19"/>
                </a:lnTo>
                <a:lnTo>
                  <a:pt x="510" y="36"/>
                </a:lnTo>
                <a:close/>
              </a:path>
            </a:pathLst>
          </a:custGeom>
          <a:solidFill>
            <a:schemeClr val="bg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136"/>
          <p:cNvSpPr>
            <a:spLocks noEditPoints="1"/>
          </p:cNvSpPr>
          <p:nvPr/>
        </p:nvSpPr>
        <p:spPr bwMode="auto">
          <a:xfrm>
            <a:off x="4322125" y="3424283"/>
            <a:ext cx="245321" cy="244864"/>
          </a:xfrm>
          <a:custGeom>
            <a:avLst/>
            <a:gdLst>
              <a:gd name="T0" fmla="*/ 120 w 223"/>
              <a:gd name="T1" fmla="*/ 86 h 223"/>
              <a:gd name="T2" fmla="*/ 120 w 223"/>
              <a:gd name="T3" fmla="*/ 69 h 223"/>
              <a:gd name="T4" fmla="*/ 163 w 223"/>
              <a:gd name="T5" fmla="*/ 69 h 223"/>
              <a:gd name="T6" fmla="*/ 163 w 223"/>
              <a:gd name="T7" fmla="*/ 0 h 223"/>
              <a:gd name="T8" fmla="*/ 60 w 223"/>
              <a:gd name="T9" fmla="*/ 0 h 223"/>
              <a:gd name="T10" fmla="*/ 60 w 223"/>
              <a:gd name="T11" fmla="*/ 69 h 223"/>
              <a:gd name="T12" fmla="*/ 103 w 223"/>
              <a:gd name="T13" fmla="*/ 69 h 223"/>
              <a:gd name="T14" fmla="*/ 103 w 223"/>
              <a:gd name="T15" fmla="*/ 86 h 223"/>
              <a:gd name="T16" fmla="*/ 43 w 223"/>
              <a:gd name="T17" fmla="*/ 86 h 223"/>
              <a:gd name="T18" fmla="*/ 43 w 223"/>
              <a:gd name="T19" fmla="*/ 78 h 223"/>
              <a:gd name="T20" fmla="*/ 18 w 223"/>
              <a:gd name="T21" fmla="*/ 78 h 223"/>
              <a:gd name="T22" fmla="*/ 18 w 223"/>
              <a:gd name="T23" fmla="*/ 86 h 223"/>
              <a:gd name="T24" fmla="*/ 0 w 223"/>
              <a:gd name="T25" fmla="*/ 86 h 223"/>
              <a:gd name="T26" fmla="*/ 0 w 223"/>
              <a:gd name="T27" fmla="*/ 223 h 223"/>
              <a:gd name="T28" fmla="*/ 223 w 223"/>
              <a:gd name="T29" fmla="*/ 223 h 223"/>
              <a:gd name="T30" fmla="*/ 223 w 223"/>
              <a:gd name="T31" fmla="*/ 86 h 223"/>
              <a:gd name="T32" fmla="*/ 120 w 223"/>
              <a:gd name="T33" fmla="*/ 86 h 223"/>
              <a:gd name="T34" fmla="*/ 69 w 223"/>
              <a:gd name="T35" fmla="*/ 9 h 223"/>
              <a:gd name="T36" fmla="*/ 155 w 223"/>
              <a:gd name="T37" fmla="*/ 9 h 223"/>
              <a:gd name="T38" fmla="*/ 155 w 223"/>
              <a:gd name="T39" fmla="*/ 60 h 223"/>
              <a:gd name="T40" fmla="*/ 69 w 223"/>
              <a:gd name="T41" fmla="*/ 60 h 223"/>
              <a:gd name="T42" fmla="*/ 69 w 223"/>
              <a:gd name="T43" fmla="*/ 9 h 223"/>
              <a:gd name="T44" fmla="*/ 112 w 223"/>
              <a:gd name="T45" fmla="*/ 198 h 223"/>
              <a:gd name="T46" fmla="*/ 69 w 223"/>
              <a:gd name="T47" fmla="*/ 155 h 223"/>
              <a:gd name="T48" fmla="*/ 112 w 223"/>
              <a:gd name="T49" fmla="*/ 112 h 223"/>
              <a:gd name="T50" fmla="*/ 155 w 223"/>
              <a:gd name="T51" fmla="*/ 155 h 223"/>
              <a:gd name="T52" fmla="*/ 112 w 223"/>
              <a:gd name="T53" fmla="*/ 198 h 223"/>
              <a:gd name="T54" fmla="*/ 206 w 223"/>
              <a:gd name="T55" fmla="*/ 112 h 223"/>
              <a:gd name="T56" fmla="*/ 180 w 223"/>
              <a:gd name="T57" fmla="*/ 112 h 223"/>
              <a:gd name="T58" fmla="*/ 180 w 223"/>
              <a:gd name="T59" fmla="*/ 103 h 223"/>
              <a:gd name="T60" fmla="*/ 206 w 223"/>
              <a:gd name="T61" fmla="*/ 103 h 223"/>
              <a:gd name="T62" fmla="*/ 206 w 223"/>
              <a:gd name="T63"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3">
                <a:moveTo>
                  <a:pt x="120" y="86"/>
                </a:moveTo>
                <a:cubicBezTo>
                  <a:pt x="120" y="69"/>
                  <a:pt x="120" y="69"/>
                  <a:pt x="120" y="69"/>
                </a:cubicBezTo>
                <a:cubicBezTo>
                  <a:pt x="163" y="69"/>
                  <a:pt x="163" y="69"/>
                  <a:pt x="163" y="69"/>
                </a:cubicBezTo>
                <a:cubicBezTo>
                  <a:pt x="163" y="0"/>
                  <a:pt x="163" y="0"/>
                  <a:pt x="163" y="0"/>
                </a:cubicBezTo>
                <a:cubicBezTo>
                  <a:pt x="60" y="0"/>
                  <a:pt x="60" y="0"/>
                  <a:pt x="60" y="0"/>
                </a:cubicBezTo>
                <a:cubicBezTo>
                  <a:pt x="60" y="69"/>
                  <a:pt x="60" y="69"/>
                  <a:pt x="60" y="69"/>
                </a:cubicBezTo>
                <a:cubicBezTo>
                  <a:pt x="103" y="69"/>
                  <a:pt x="103" y="69"/>
                  <a:pt x="103" y="69"/>
                </a:cubicBezTo>
                <a:cubicBezTo>
                  <a:pt x="103" y="86"/>
                  <a:pt x="103" y="86"/>
                  <a:pt x="103" y="86"/>
                </a:cubicBezTo>
                <a:cubicBezTo>
                  <a:pt x="43" y="86"/>
                  <a:pt x="43" y="86"/>
                  <a:pt x="43" y="86"/>
                </a:cubicBezTo>
                <a:cubicBezTo>
                  <a:pt x="43" y="78"/>
                  <a:pt x="43" y="78"/>
                  <a:pt x="43" y="78"/>
                </a:cubicBezTo>
                <a:cubicBezTo>
                  <a:pt x="18" y="78"/>
                  <a:pt x="18" y="78"/>
                  <a:pt x="18" y="78"/>
                </a:cubicBezTo>
                <a:cubicBezTo>
                  <a:pt x="18" y="86"/>
                  <a:pt x="18" y="86"/>
                  <a:pt x="18" y="86"/>
                </a:cubicBezTo>
                <a:cubicBezTo>
                  <a:pt x="0" y="86"/>
                  <a:pt x="0" y="86"/>
                  <a:pt x="0" y="86"/>
                </a:cubicBezTo>
                <a:cubicBezTo>
                  <a:pt x="0" y="223"/>
                  <a:pt x="0" y="223"/>
                  <a:pt x="0" y="223"/>
                </a:cubicBezTo>
                <a:cubicBezTo>
                  <a:pt x="223" y="223"/>
                  <a:pt x="223" y="223"/>
                  <a:pt x="223" y="223"/>
                </a:cubicBezTo>
                <a:cubicBezTo>
                  <a:pt x="223" y="86"/>
                  <a:pt x="223" y="86"/>
                  <a:pt x="223" y="86"/>
                </a:cubicBezTo>
                <a:cubicBezTo>
                  <a:pt x="120" y="86"/>
                  <a:pt x="120" y="86"/>
                  <a:pt x="120" y="86"/>
                </a:cubicBezTo>
                <a:moveTo>
                  <a:pt x="69" y="9"/>
                </a:moveTo>
                <a:cubicBezTo>
                  <a:pt x="155" y="9"/>
                  <a:pt x="155" y="9"/>
                  <a:pt x="155" y="9"/>
                </a:cubicBezTo>
                <a:cubicBezTo>
                  <a:pt x="155" y="60"/>
                  <a:pt x="155" y="60"/>
                  <a:pt x="155" y="60"/>
                </a:cubicBezTo>
                <a:cubicBezTo>
                  <a:pt x="69" y="60"/>
                  <a:pt x="69" y="60"/>
                  <a:pt x="69" y="60"/>
                </a:cubicBezTo>
                <a:lnTo>
                  <a:pt x="69" y="9"/>
                </a:lnTo>
                <a:close/>
                <a:moveTo>
                  <a:pt x="112" y="198"/>
                </a:moveTo>
                <a:cubicBezTo>
                  <a:pt x="88" y="198"/>
                  <a:pt x="69" y="178"/>
                  <a:pt x="69" y="155"/>
                </a:cubicBezTo>
                <a:cubicBezTo>
                  <a:pt x="69" y="131"/>
                  <a:pt x="88" y="112"/>
                  <a:pt x="112" y="112"/>
                </a:cubicBezTo>
                <a:cubicBezTo>
                  <a:pt x="136" y="112"/>
                  <a:pt x="155" y="131"/>
                  <a:pt x="155" y="155"/>
                </a:cubicBezTo>
                <a:cubicBezTo>
                  <a:pt x="155" y="178"/>
                  <a:pt x="136" y="198"/>
                  <a:pt x="112" y="198"/>
                </a:cubicBezTo>
                <a:moveTo>
                  <a:pt x="206" y="112"/>
                </a:moveTo>
                <a:cubicBezTo>
                  <a:pt x="180" y="112"/>
                  <a:pt x="180" y="112"/>
                  <a:pt x="180" y="112"/>
                </a:cubicBezTo>
                <a:cubicBezTo>
                  <a:pt x="180" y="103"/>
                  <a:pt x="180" y="103"/>
                  <a:pt x="180" y="103"/>
                </a:cubicBezTo>
                <a:cubicBezTo>
                  <a:pt x="206" y="103"/>
                  <a:pt x="206" y="103"/>
                  <a:pt x="206" y="103"/>
                </a:cubicBezTo>
                <a:lnTo>
                  <a:pt x="206" y="112"/>
                </a:lnTo>
                <a:close/>
              </a:path>
            </a:pathLst>
          </a:custGeom>
          <a:solidFill>
            <a:schemeClr val="bg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8" name="Group 137"/>
          <p:cNvGrpSpPr/>
          <p:nvPr/>
        </p:nvGrpSpPr>
        <p:grpSpPr>
          <a:xfrm flipH="1">
            <a:off x="2150536" y="3773008"/>
            <a:ext cx="311141" cy="315560"/>
            <a:chOff x="1909763" y="950913"/>
            <a:chExt cx="782637" cy="793750"/>
          </a:xfrm>
          <a:solidFill>
            <a:schemeClr val="bg1"/>
          </a:solidFill>
        </p:grpSpPr>
        <p:sp>
          <p:nvSpPr>
            <p:cNvPr id="139" name="Freeform 59"/>
            <p:cNvSpPr>
              <a:spLocks noEditPoints="1"/>
            </p:cNvSpPr>
            <p:nvPr/>
          </p:nvSpPr>
          <p:spPr bwMode="auto">
            <a:xfrm>
              <a:off x="1909763" y="1204913"/>
              <a:ext cx="539750" cy="539750"/>
            </a:xfrm>
            <a:custGeom>
              <a:avLst/>
              <a:gdLst>
                <a:gd name="T0" fmla="*/ 0 w 340"/>
                <a:gd name="T1" fmla="*/ 340 h 340"/>
                <a:gd name="T2" fmla="*/ 340 w 340"/>
                <a:gd name="T3" fmla="*/ 340 h 340"/>
                <a:gd name="T4" fmla="*/ 340 w 340"/>
                <a:gd name="T5" fmla="*/ 0 h 340"/>
                <a:gd name="T6" fmla="*/ 0 w 340"/>
                <a:gd name="T7" fmla="*/ 0 h 340"/>
                <a:gd name="T8" fmla="*/ 0 w 340"/>
                <a:gd name="T9" fmla="*/ 340 h 340"/>
                <a:gd name="T10" fmla="*/ 304 w 340"/>
                <a:gd name="T11" fmla="*/ 251 h 340"/>
                <a:gd name="T12" fmla="*/ 35 w 340"/>
                <a:gd name="T13" fmla="*/ 251 h 340"/>
                <a:gd name="T14" fmla="*/ 35 w 340"/>
                <a:gd name="T15" fmla="*/ 36 h 340"/>
                <a:gd name="T16" fmla="*/ 304 w 340"/>
                <a:gd name="T17" fmla="*/ 36 h 340"/>
                <a:gd name="T18" fmla="*/ 304 w 340"/>
                <a:gd name="T19" fmla="*/ 25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340"/>
                  </a:moveTo>
                  <a:lnTo>
                    <a:pt x="340" y="340"/>
                  </a:lnTo>
                  <a:lnTo>
                    <a:pt x="340" y="0"/>
                  </a:lnTo>
                  <a:lnTo>
                    <a:pt x="0" y="0"/>
                  </a:lnTo>
                  <a:lnTo>
                    <a:pt x="0" y="340"/>
                  </a:lnTo>
                  <a:close/>
                  <a:moveTo>
                    <a:pt x="304" y="251"/>
                  </a:moveTo>
                  <a:lnTo>
                    <a:pt x="35" y="251"/>
                  </a:lnTo>
                  <a:lnTo>
                    <a:pt x="35" y="36"/>
                  </a:lnTo>
                  <a:lnTo>
                    <a:pt x="304" y="36"/>
                  </a:lnTo>
                  <a:lnTo>
                    <a:pt x="304"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60"/>
            <p:cNvSpPr>
              <a:spLocks/>
            </p:cNvSpPr>
            <p:nvPr/>
          </p:nvSpPr>
          <p:spPr bwMode="auto">
            <a:xfrm>
              <a:off x="2060575" y="950913"/>
              <a:ext cx="631825" cy="569913"/>
            </a:xfrm>
            <a:custGeom>
              <a:avLst/>
              <a:gdLst>
                <a:gd name="T0" fmla="*/ 334 w 398"/>
                <a:gd name="T1" fmla="*/ 0 h 359"/>
                <a:gd name="T2" fmla="*/ 0 w 398"/>
                <a:gd name="T3" fmla="*/ 64 h 359"/>
                <a:gd name="T4" fmla="*/ 15 w 398"/>
                <a:gd name="T5" fmla="*/ 143 h 359"/>
                <a:gd name="T6" fmla="*/ 51 w 398"/>
                <a:gd name="T7" fmla="*/ 143 h 359"/>
                <a:gd name="T8" fmla="*/ 41 w 398"/>
                <a:gd name="T9" fmla="*/ 93 h 359"/>
                <a:gd name="T10" fmla="*/ 305 w 398"/>
                <a:gd name="T11" fmla="*/ 40 h 359"/>
                <a:gd name="T12" fmla="*/ 346 w 398"/>
                <a:gd name="T13" fmla="*/ 251 h 359"/>
                <a:gd name="T14" fmla="*/ 262 w 398"/>
                <a:gd name="T15" fmla="*/ 268 h 359"/>
                <a:gd name="T16" fmla="*/ 262 w 398"/>
                <a:gd name="T17" fmla="*/ 359 h 359"/>
                <a:gd name="T18" fmla="*/ 398 w 398"/>
                <a:gd name="T19" fmla="*/ 332 h 359"/>
                <a:gd name="T20" fmla="*/ 334 w 398"/>
                <a:gd name="T21"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359">
                  <a:moveTo>
                    <a:pt x="334" y="0"/>
                  </a:moveTo>
                  <a:lnTo>
                    <a:pt x="0" y="64"/>
                  </a:lnTo>
                  <a:lnTo>
                    <a:pt x="15" y="143"/>
                  </a:lnTo>
                  <a:lnTo>
                    <a:pt x="51" y="143"/>
                  </a:lnTo>
                  <a:lnTo>
                    <a:pt x="41" y="93"/>
                  </a:lnTo>
                  <a:lnTo>
                    <a:pt x="305" y="40"/>
                  </a:lnTo>
                  <a:lnTo>
                    <a:pt x="346" y="251"/>
                  </a:lnTo>
                  <a:lnTo>
                    <a:pt x="262" y="268"/>
                  </a:lnTo>
                  <a:lnTo>
                    <a:pt x="262" y="359"/>
                  </a:lnTo>
                  <a:lnTo>
                    <a:pt x="398" y="332"/>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44" name="Straight Connector 143"/>
          <p:cNvCxnSpPr/>
          <p:nvPr/>
        </p:nvCxnSpPr>
        <p:spPr>
          <a:xfrm>
            <a:off x="2637056" y="5430481"/>
            <a:ext cx="1337200" cy="0"/>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2701478" y="4683233"/>
            <a:ext cx="1153893" cy="269561"/>
          </a:xfrm>
          <a:prstGeom prst="rect">
            <a:avLst/>
          </a:prstGeom>
          <a:noFill/>
        </p:spPr>
        <p:txBody>
          <a:bodyPr wrap="square" rtlCol="0">
            <a:spAutoFit/>
          </a:bodyPr>
          <a:lstStyle/>
          <a:p>
            <a:pPr>
              <a:lnSpc>
                <a:spcPct val="120000"/>
              </a:lnSpc>
              <a:spcBef>
                <a:spcPts val="0"/>
              </a:spcBef>
              <a:spcAft>
                <a:spcPts val="0"/>
              </a:spcAft>
            </a:pPr>
            <a:r>
              <a:rPr lang="zh-CN" altLang="en-US" sz="105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TextBox 145"/>
          <p:cNvSpPr txBox="1"/>
          <p:nvPr/>
        </p:nvSpPr>
        <p:spPr>
          <a:xfrm>
            <a:off x="2701478" y="4940681"/>
            <a:ext cx="1358521" cy="525337"/>
          </a:xfrm>
          <a:prstGeom prst="rect">
            <a:avLst/>
          </a:prstGeom>
          <a:noFill/>
        </p:spPr>
        <p:txBody>
          <a:bodyPr wrap="square" rtlCol="0">
            <a:spAutoFit/>
          </a:body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47" name="Straight Connector 146"/>
          <p:cNvCxnSpPr/>
          <p:nvPr/>
        </p:nvCxnSpPr>
        <p:spPr>
          <a:xfrm flipH="1" flipV="1">
            <a:off x="2637056" y="4508866"/>
            <a:ext cx="0" cy="919884"/>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820982" y="5030057"/>
            <a:ext cx="1337200" cy="0"/>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849351" y="4282810"/>
            <a:ext cx="1153893" cy="269561"/>
          </a:xfrm>
          <a:prstGeom prst="rect">
            <a:avLst/>
          </a:prstGeom>
          <a:noFill/>
        </p:spPr>
        <p:txBody>
          <a:bodyPr wrap="square" rtlCol="0">
            <a:spAutoFit/>
          </a:bodyPr>
          <a:lstStyle/>
          <a:p>
            <a:pPr>
              <a:lnSpc>
                <a:spcPct val="120000"/>
              </a:lnSpc>
              <a:spcBef>
                <a:spcPts val="0"/>
              </a:spcBef>
              <a:spcAft>
                <a:spcPts val="0"/>
              </a:spcAft>
            </a:pPr>
            <a:r>
              <a:rPr lang="zh-CN" altLang="en-US" sz="105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TextBox 149"/>
          <p:cNvSpPr txBox="1"/>
          <p:nvPr/>
        </p:nvSpPr>
        <p:spPr>
          <a:xfrm>
            <a:off x="4849351" y="4540257"/>
            <a:ext cx="1358521" cy="525337"/>
          </a:xfrm>
          <a:prstGeom prst="rect">
            <a:avLst/>
          </a:prstGeom>
          <a:noFill/>
        </p:spPr>
        <p:txBody>
          <a:bodyPr wrap="square" rtlCol="0">
            <a:spAutoFit/>
          </a:body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1" name="Straight Connector 150"/>
          <p:cNvCxnSpPr/>
          <p:nvPr/>
        </p:nvCxnSpPr>
        <p:spPr>
          <a:xfrm flipH="1" flipV="1">
            <a:off x="4820981" y="4108442"/>
            <a:ext cx="0" cy="919884"/>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870599" y="4671222"/>
            <a:ext cx="1337200" cy="0"/>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898969" y="3923975"/>
            <a:ext cx="1153893" cy="269561"/>
          </a:xfrm>
          <a:prstGeom prst="rect">
            <a:avLst/>
          </a:prstGeom>
          <a:noFill/>
        </p:spPr>
        <p:txBody>
          <a:bodyPr wrap="square" rtlCol="0">
            <a:spAutoFit/>
          </a:bodyPr>
          <a:lstStyle/>
          <a:p>
            <a:pPr>
              <a:lnSpc>
                <a:spcPct val="120000"/>
              </a:lnSpc>
              <a:spcBef>
                <a:spcPts val="0"/>
              </a:spcBef>
              <a:spcAft>
                <a:spcPts val="0"/>
              </a:spcAft>
            </a:pPr>
            <a:r>
              <a:rPr lang="zh-CN" altLang="en-US" sz="105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4" name="TextBox 153"/>
          <p:cNvSpPr txBox="1"/>
          <p:nvPr/>
        </p:nvSpPr>
        <p:spPr>
          <a:xfrm>
            <a:off x="6898969" y="4181423"/>
            <a:ext cx="1358521" cy="525337"/>
          </a:xfrm>
          <a:prstGeom prst="rect">
            <a:avLst/>
          </a:prstGeom>
          <a:noFill/>
        </p:spPr>
        <p:txBody>
          <a:bodyPr wrap="square" rtlCol="0">
            <a:spAutoFit/>
          </a:body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5" name="Straight Connector 154"/>
          <p:cNvCxnSpPr/>
          <p:nvPr/>
        </p:nvCxnSpPr>
        <p:spPr>
          <a:xfrm flipH="1" flipV="1">
            <a:off x="6870599" y="3749607"/>
            <a:ext cx="0" cy="919884"/>
          </a:xfrm>
          <a:prstGeom prst="line">
            <a:avLst/>
          </a:prstGeom>
          <a:ln w="6350">
            <a:solidFill>
              <a:schemeClr val="bg1">
                <a:lumMod val="6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1" name="任意多边形 30"/>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3276029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anim calcmode="lin" valueType="num">
                                      <p:cBhvr>
                                        <p:cTn id="8" dur="500" fill="hold"/>
                                        <p:tgtEl>
                                          <p:spTgt spid="130"/>
                                        </p:tgtEl>
                                        <p:attrNameLst>
                                          <p:attrName>ppt_x</p:attrName>
                                        </p:attrNameLst>
                                      </p:cBhvr>
                                      <p:tavLst>
                                        <p:tav tm="0">
                                          <p:val>
                                            <p:strVal val="#ppt_x"/>
                                          </p:val>
                                        </p:tav>
                                        <p:tav tm="100000">
                                          <p:val>
                                            <p:strVal val="#ppt_x"/>
                                          </p:val>
                                        </p:tav>
                                      </p:tavLst>
                                    </p:anim>
                                    <p:anim calcmode="lin" valueType="num">
                                      <p:cBhvr>
                                        <p:cTn id="9" dur="500" fill="hold"/>
                                        <p:tgtEl>
                                          <p:spTgt spid="1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par>
                                <p:cTn id="14" presetID="53" presetClass="entr" presetSubtype="16" fill="hold" nodeType="withEffect">
                                  <p:stCondLst>
                                    <p:cond delay="0"/>
                                  </p:stCondLst>
                                  <p:childTnLst>
                                    <p:set>
                                      <p:cBhvr>
                                        <p:cTn id="15" dur="1" fill="hold">
                                          <p:stCondLst>
                                            <p:cond delay="0"/>
                                          </p:stCondLst>
                                        </p:cTn>
                                        <p:tgtEl>
                                          <p:spTgt spid="138"/>
                                        </p:tgtEl>
                                        <p:attrNameLst>
                                          <p:attrName>style.visibility</p:attrName>
                                        </p:attrNameLst>
                                      </p:cBhvr>
                                      <p:to>
                                        <p:strVal val="visible"/>
                                      </p:to>
                                    </p:set>
                                    <p:anim calcmode="lin" valueType="num">
                                      <p:cBhvr>
                                        <p:cTn id="16" dur="500" fill="hold"/>
                                        <p:tgtEl>
                                          <p:spTgt spid="138"/>
                                        </p:tgtEl>
                                        <p:attrNameLst>
                                          <p:attrName>ppt_w</p:attrName>
                                        </p:attrNameLst>
                                      </p:cBhvr>
                                      <p:tavLst>
                                        <p:tav tm="0">
                                          <p:val>
                                            <p:fltVal val="0"/>
                                          </p:val>
                                        </p:tav>
                                        <p:tav tm="100000">
                                          <p:val>
                                            <p:strVal val="#ppt_w"/>
                                          </p:val>
                                        </p:tav>
                                      </p:tavLst>
                                    </p:anim>
                                    <p:anim calcmode="lin" valueType="num">
                                      <p:cBhvr>
                                        <p:cTn id="17" dur="500" fill="hold"/>
                                        <p:tgtEl>
                                          <p:spTgt spid="138"/>
                                        </p:tgtEl>
                                        <p:attrNameLst>
                                          <p:attrName>ppt_h</p:attrName>
                                        </p:attrNameLst>
                                      </p:cBhvr>
                                      <p:tavLst>
                                        <p:tav tm="0">
                                          <p:val>
                                            <p:fltVal val="0"/>
                                          </p:val>
                                        </p:tav>
                                        <p:tav tm="100000">
                                          <p:val>
                                            <p:strVal val="#ppt_h"/>
                                          </p:val>
                                        </p:tav>
                                      </p:tavLst>
                                    </p:anim>
                                    <p:animEffect transition="in" filter="fade">
                                      <p:cBhvr>
                                        <p:cTn id="18" dur="500"/>
                                        <p:tgtEl>
                                          <p:spTgt spid="138"/>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up)">
                                      <p:cBhvr>
                                        <p:cTn id="22" dur="500"/>
                                        <p:tgtEl>
                                          <p:spTgt spid="147"/>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wipe(left)">
                                      <p:cBhvr>
                                        <p:cTn id="26" dur="500"/>
                                        <p:tgtEl>
                                          <p:spTgt spid="14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fade">
                                      <p:cBhvr>
                                        <p:cTn id="30" dur="500"/>
                                        <p:tgtEl>
                                          <p:spTgt spid="1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fade">
                                      <p:cBhvr>
                                        <p:cTn id="33" dur="500"/>
                                        <p:tgtEl>
                                          <p:spTgt spid="146"/>
                                        </p:tgtEl>
                                      </p:cBhvr>
                                    </p:animEffect>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anim calcmode="lin" valueType="num">
                                      <p:cBhvr>
                                        <p:cTn id="38" dur="500" fill="hold"/>
                                        <p:tgtEl>
                                          <p:spTgt spid="66"/>
                                        </p:tgtEl>
                                        <p:attrNameLst>
                                          <p:attrName>ppt_x</p:attrName>
                                        </p:attrNameLst>
                                      </p:cBhvr>
                                      <p:tavLst>
                                        <p:tav tm="0">
                                          <p:val>
                                            <p:strVal val="#ppt_x"/>
                                          </p:val>
                                        </p:tav>
                                        <p:tav tm="100000">
                                          <p:val>
                                            <p:strVal val="#ppt_x"/>
                                          </p:val>
                                        </p:tav>
                                      </p:tavLst>
                                    </p:anim>
                                    <p:anim calcmode="lin" valueType="num">
                                      <p:cBhvr>
                                        <p:cTn id="39" dur="500" fill="hold"/>
                                        <p:tgtEl>
                                          <p:spTgt spid="6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37"/>
                                        </p:tgtEl>
                                        <p:attrNameLst>
                                          <p:attrName>style.visibility</p:attrName>
                                        </p:attrNameLst>
                                      </p:cBhvr>
                                      <p:to>
                                        <p:strVal val="visible"/>
                                      </p:to>
                                    </p:set>
                                    <p:anim calcmode="lin" valueType="num">
                                      <p:cBhvr>
                                        <p:cTn id="46" dur="500" fill="hold"/>
                                        <p:tgtEl>
                                          <p:spTgt spid="137"/>
                                        </p:tgtEl>
                                        <p:attrNameLst>
                                          <p:attrName>ppt_w</p:attrName>
                                        </p:attrNameLst>
                                      </p:cBhvr>
                                      <p:tavLst>
                                        <p:tav tm="0">
                                          <p:val>
                                            <p:fltVal val="0"/>
                                          </p:val>
                                        </p:tav>
                                        <p:tav tm="100000">
                                          <p:val>
                                            <p:strVal val="#ppt_w"/>
                                          </p:val>
                                        </p:tav>
                                      </p:tavLst>
                                    </p:anim>
                                    <p:anim calcmode="lin" valueType="num">
                                      <p:cBhvr>
                                        <p:cTn id="47" dur="500" fill="hold"/>
                                        <p:tgtEl>
                                          <p:spTgt spid="137"/>
                                        </p:tgtEl>
                                        <p:attrNameLst>
                                          <p:attrName>ppt_h</p:attrName>
                                        </p:attrNameLst>
                                      </p:cBhvr>
                                      <p:tavLst>
                                        <p:tav tm="0">
                                          <p:val>
                                            <p:fltVal val="0"/>
                                          </p:val>
                                        </p:tav>
                                        <p:tav tm="100000">
                                          <p:val>
                                            <p:strVal val="#ppt_h"/>
                                          </p:val>
                                        </p:tav>
                                      </p:tavLst>
                                    </p:anim>
                                    <p:animEffect transition="in" filter="fade">
                                      <p:cBhvr>
                                        <p:cTn id="48" dur="500"/>
                                        <p:tgtEl>
                                          <p:spTgt spid="137"/>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wipe(up)">
                                      <p:cBhvr>
                                        <p:cTn id="52" dur="500"/>
                                        <p:tgtEl>
                                          <p:spTgt spid="151"/>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wipe(left)">
                                      <p:cBhvr>
                                        <p:cTn id="56" dur="500"/>
                                        <p:tgtEl>
                                          <p:spTgt spid="148"/>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149"/>
                                        </p:tgtEl>
                                        <p:attrNameLst>
                                          <p:attrName>style.visibility</p:attrName>
                                        </p:attrNameLst>
                                      </p:cBhvr>
                                      <p:to>
                                        <p:strVal val="visible"/>
                                      </p:to>
                                    </p:set>
                                    <p:animEffect transition="in" filter="fade">
                                      <p:cBhvr>
                                        <p:cTn id="60" dur="500"/>
                                        <p:tgtEl>
                                          <p:spTgt spid="1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fade">
                                      <p:cBhvr>
                                        <p:cTn id="63" dur="500"/>
                                        <p:tgtEl>
                                          <p:spTgt spid="150"/>
                                        </p:tgtEl>
                                      </p:cBhvr>
                                    </p:animEffect>
                                  </p:childTnLst>
                                </p:cTn>
                              </p:par>
                            </p:childTnLst>
                          </p:cTn>
                        </p:par>
                        <p:par>
                          <p:cTn id="64" fill="hold">
                            <p:stCondLst>
                              <p:cond delay="5000"/>
                            </p:stCondLst>
                            <p:childTnLst>
                              <p:par>
                                <p:cTn id="65" presetID="47" presetClass="entr" presetSubtype="0" fill="hold"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anim calcmode="lin" valueType="num">
                                      <p:cBhvr>
                                        <p:cTn id="68" dur="500" fill="hold"/>
                                        <p:tgtEl>
                                          <p:spTgt spid="63"/>
                                        </p:tgtEl>
                                        <p:attrNameLst>
                                          <p:attrName>ppt_x</p:attrName>
                                        </p:attrNameLst>
                                      </p:cBhvr>
                                      <p:tavLst>
                                        <p:tav tm="0">
                                          <p:val>
                                            <p:strVal val="#ppt_x"/>
                                          </p:val>
                                        </p:tav>
                                        <p:tav tm="100000">
                                          <p:val>
                                            <p:strVal val="#ppt_x"/>
                                          </p:val>
                                        </p:tav>
                                      </p:tavLst>
                                    </p:anim>
                                    <p:anim calcmode="lin" valueType="num">
                                      <p:cBhvr>
                                        <p:cTn id="69" dur="500" fill="hold"/>
                                        <p:tgtEl>
                                          <p:spTgt spid="63"/>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10" presetClass="entr" presetSubtype="0" fill="hold" grpId="0" nodeType="afterEffect">
                                  <p:stCondLst>
                                    <p:cond delay="0"/>
                                  </p:stCondLst>
                                  <p:childTnLst>
                                    <p:set>
                                      <p:cBhvr>
                                        <p:cTn id="72" dur="1" fill="hold">
                                          <p:stCondLst>
                                            <p:cond delay="0"/>
                                          </p:stCondLst>
                                        </p:cTn>
                                        <p:tgtEl>
                                          <p:spTgt spid="135"/>
                                        </p:tgtEl>
                                        <p:attrNameLst>
                                          <p:attrName>style.visibility</p:attrName>
                                        </p:attrNameLst>
                                      </p:cBhvr>
                                      <p:to>
                                        <p:strVal val="visible"/>
                                      </p:to>
                                    </p:set>
                                    <p:animEffect transition="in" filter="fade">
                                      <p:cBhvr>
                                        <p:cTn id="73" dur="500"/>
                                        <p:tgtEl>
                                          <p:spTgt spid="13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36"/>
                                        </p:tgtEl>
                                        <p:attrNameLst>
                                          <p:attrName>style.visibility</p:attrName>
                                        </p:attrNameLst>
                                      </p:cBhvr>
                                      <p:to>
                                        <p:strVal val="visible"/>
                                      </p:to>
                                    </p:set>
                                    <p:anim calcmode="lin" valueType="num">
                                      <p:cBhvr>
                                        <p:cTn id="76" dur="500" fill="hold"/>
                                        <p:tgtEl>
                                          <p:spTgt spid="136"/>
                                        </p:tgtEl>
                                        <p:attrNameLst>
                                          <p:attrName>ppt_w</p:attrName>
                                        </p:attrNameLst>
                                      </p:cBhvr>
                                      <p:tavLst>
                                        <p:tav tm="0">
                                          <p:val>
                                            <p:fltVal val="0"/>
                                          </p:val>
                                        </p:tav>
                                        <p:tav tm="100000">
                                          <p:val>
                                            <p:strVal val="#ppt_w"/>
                                          </p:val>
                                        </p:tav>
                                      </p:tavLst>
                                    </p:anim>
                                    <p:anim calcmode="lin" valueType="num">
                                      <p:cBhvr>
                                        <p:cTn id="77" dur="500" fill="hold"/>
                                        <p:tgtEl>
                                          <p:spTgt spid="136"/>
                                        </p:tgtEl>
                                        <p:attrNameLst>
                                          <p:attrName>ppt_h</p:attrName>
                                        </p:attrNameLst>
                                      </p:cBhvr>
                                      <p:tavLst>
                                        <p:tav tm="0">
                                          <p:val>
                                            <p:fltVal val="0"/>
                                          </p:val>
                                        </p:tav>
                                        <p:tav tm="100000">
                                          <p:val>
                                            <p:strVal val="#ppt_h"/>
                                          </p:val>
                                        </p:tav>
                                      </p:tavLst>
                                    </p:anim>
                                    <p:animEffect transition="in" filter="fade">
                                      <p:cBhvr>
                                        <p:cTn id="78" dur="500"/>
                                        <p:tgtEl>
                                          <p:spTgt spid="136"/>
                                        </p:tgtEl>
                                      </p:cBhvr>
                                    </p:animEffect>
                                  </p:childTnLst>
                                </p:cTn>
                              </p:par>
                            </p:childTnLst>
                          </p:cTn>
                        </p:par>
                        <p:par>
                          <p:cTn id="79" fill="hold">
                            <p:stCondLst>
                              <p:cond delay="6000"/>
                            </p:stCondLst>
                            <p:childTnLst>
                              <p:par>
                                <p:cTn id="80" presetID="22" presetClass="entr" presetSubtype="1" fill="hold" nodeType="after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wipe(up)">
                                      <p:cBhvr>
                                        <p:cTn id="82" dur="500"/>
                                        <p:tgtEl>
                                          <p:spTgt spid="155"/>
                                        </p:tgtEl>
                                      </p:cBhvr>
                                    </p:animEffect>
                                  </p:childTnLst>
                                </p:cTn>
                              </p:par>
                            </p:childTnLst>
                          </p:cTn>
                        </p:par>
                        <p:par>
                          <p:cTn id="83" fill="hold">
                            <p:stCondLst>
                              <p:cond delay="6500"/>
                            </p:stCondLst>
                            <p:childTnLst>
                              <p:par>
                                <p:cTn id="84" presetID="22" presetClass="entr" presetSubtype="8" fill="hold" nodeType="after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wipe(left)">
                                      <p:cBhvr>
                                        <p:cTn id="86" dur="500"/>
                                        <p:tgtEl>
                                          <p:spTgt spid="152"/>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153"/>
                                        </p:tgtEl>
                                        <p:attrNameLst>
                                          <p:attrName>style.visibility</p:attrName>
                                        </p:attrNameLst>
                                      </p:cBhvr>
                                      <p:to>
                                        <p:strVal val="visible"/>
                                      </p:to>
                                    </p:set>
                                    <p:animEffect transition="in" filter="fade">
                                      <p:cBhvr>
                                        <p:cTn id="90" dur="500"/>
                                        <p:tgtEl>
                                          <p:spTgt spid="1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4"/>
                                        </p:tgtEl>
                                        <p:attrNameLst>
                                          <p:attrName>style.visibility</p:attrName>
                                        </p:attrNameLst>
                                      </p:cBhvr>
                                      <p:to>
                                        <p:strVal val="visible"/>
                                      </p:to>
                                    </p:set>
                                    <p:animEffect transition="in" filter="fade">
                                      <p:cBhvr>
                                        <p:cTn id="9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135" grpId="0"/>
      <p:bldP spid="136" grpId="0" animBg="1"/>
      <p:bldP spid="137" grpId="0" animBg="1"/>
      <p:bldP spid="145" grpId="0"/>
      <p:bldP spid="146" grpId="0"/>
      <p:bldP spid="149" grpId="0"/>
      <p:bldP spid="150" grpId="0"/>
      <p:bldP spid="153" grpId="0"/>
      <p:bldP spid="15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199946" y="4087690"/>
            <a:ext cx="72441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088111" y="4004990"/>
            <a:ext cx="165401" cy="165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5"/>
          <p:cNvSpPr/>
          <p:nvPr/>
        </p:nvSpPr>
        <p:spPr>
          <a:xfrm>
            <a:off x="8428732" y="4004990"/>
            <a:ext cx="165401" cy="1654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4761819" y="4014507"/>
            <a:ext cx="165401" cy="1654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7"/>
          <p:cNvSpPr/>
          <p:nvPr/>
        </p:nvSpPr>
        <p:spPr>
          <a:xfrm>
            <a:off x="2312680" y="4004990"/>
            <a:ext cx="165401" cy="1654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5984123" y="4014508"/>
            <a:ext cx="165401" cy="1654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9"/>
          <p:cNvSpPr/>
          <p:nvPr/>
        </p:nvSpPr>
        <p:spPr>
          <a:xfrm>
            <a:off x="3537249" y="4014507"/>
            <a:ext cx="165401" cy="1654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7206428" y="4014507"/>
            <a:ext cx="165401" cy="16540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1088112" y="3621369"/>
            <a:ext cx="2614538" cy="171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12"/>
          <p:cNvSpPr/>
          <p:nvPr/>
        </p:nvSpPr>
        <p:spPr>
          <a:xfrm>
            <a:off x="2395381" y="3240698"/>
            <a:ext cx="2531840" cy="170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4761819" y="2865916"/>
            <a:ext cx="2610009" cy="1706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6062293" y="2502241"/>
            <a:ext cx="2531840" cy="1706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15"/>
          <p:cNvSpPr/>
          <p:nvPr/>
        </p:nvSpPr>
        <p:spPr>
          <a:xfrm>
            <a:off x="1207397" y="4528952"/>
            <a:ext cx="471907" cy="4719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Oval 16"/>
          <p:cNvSpPr/>
          <p:nvPr/>
        </p:nvSpPr>
        <p:spPr>
          <a:xfrm>
            <a:off x="3165109" y="4528952"/>
            <a:ext cx="471907" cy="4719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5122823" y="4528952"/>
            <a:ext cx="471907" cy="4719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Oval 18"/>
          <p:cNvSpPr/>
          <p:nvPr/>
        </p:nvSpPr>
        <p:spPr>
          <a:xfrm>
            <a:off x="7018697" y="4528952"/>
            <a:ext cx="471907" cy="4719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1797587" y="4664673"/>
            <a:ext cx="538610" cy="177228"/>
          </a:xfrm>
          <a:prstGeom prst="rect">
            <a:avLst/>
          </a:prstGeom>
          <a:noFill/>
        </p:spPr>
        <p:txBody>
          <a:bodyPr wrap="none" lIns="0" tIns="0" rIns="0" bIns="0" rtlCol="0">
            <a:spAutoFit/>
          </a:bodyPr>
          <a:lstStyle/>
          <a:p>
            <a:pPr algn="ctr">
              <a:lnSpc>
                <a:spcPct val="120000"/>
              </a:lnSpc>
            </a:pPr>
            <a:r>
              <a:rPr lang="zh-CN" alt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7018697" y="5046036"/>
            <a:ext cx="1524780" cy="322204"/>
          </a:xfrm>
          <a:prstGeom prst="rect">
            <a:avLst/>
          </a:prstGeom>
        </p:spPr>
        <p:txBody>
          <a:bodyPr wrap="square" lIns="0" tIns="0" rIns="0" bIns="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21"/>
          <p:cNvSpPr txBox="1"/>
          <p:nvPr/>
        </p:nvSpPr>
        <p:spPr>
          <a:xfrm>
            <a:off x="3776183" y="4664673"/>
            <a:ext cx="538610" cy="177228"/>
          </a:xfrm>
          <a:prstGeom prst="rect">
            <a:avLst/>
          </a:prstGeom>
          <a:noFill/>
        </p:spPr>
        <p:txBody>
          <a:bodyPr wrap="none" lIns="0" tIns="0" rIns="0" bIns="0" rtlCol="0">
            <a:spAutoFit/>
          </a:bodyPr>
          <a:lstStyle/>
          <a:p>
            <a:pPr algn="ctr">
              <a:lnSpc>
                <a:spcPct val="120000"/>
              </a:lnSpc>
            </a:pPr>
            <a:r>
              <a:rPr lang="zh-CN" alt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22"/>
          <p:cNvSpPr txBox="1"/>
          <p:nvPr/>
        </p:nvSpPr>
        <p:spPr>
          <a:xfrm>
            <a:off x="5747132" y="4664673"/>
            <a:ext cx="538610" cy="177228"/>
          </a:xfrm>
          <a:prstGeom prst="rect">
            <a:avLst/>
          </a:prstGeom>
          <a:noFill/>
        </p:spPr>
        <p:txBody>
          <a:bodyPr wrap="none" lIns="0" tIns="0" rIns="0" bIns="0" rtlCol="0">
            <a:spAutoFit/>
          </a:bodyPr>
          <a:lstStyle/>
          <a:p>
            <a:pPr algn="ctr">
              <a:lnSpc>
                <a:spcPct val="120000"/>
              </a:lnSpc>
            </a:pPr>
            <a:r>
              <a:rPr lang="zh-CN" alt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7668608" y="4664673"/>
            <a:ext cx="538610" cy="177228"/>
          </a:xfrm>
          <a:prstGeom prst="rect">
            <a:avLst/>
          </a:prstGeom>
          <a:noFill/>
        </p:spPr>
        <p:txBody>
          <a:bodyPr wrap="none" lIns="0" tIns="0" rIns="0" bIns="0" rtlCol="0">
            <a:spAutoFit/>
          </a:bodyPr>
          <a:lstStyle/>
          <a:p>
            <a:pPr algn="ctr">
              <a:lnSpc>
                <a:spcPct val="120000"/>
              </a:lnSpc>
            </a:pPr>
            <a:r>
              <a:rPr lang="zh-CN" alt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3165109" y="5046037"/>
            <a:ext cx="1524780" cy="322204"/>
          </a:xfrm>
          <a:prstGeom prst="rect">
            <a:avLst/>
          </a:prstGeom>
        </p:spPr>
        <p:txBody>
          <a:bodyPr wrap="square" lIns="0" tIns="0" rIns="0" bIns="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5122823" y="5046037"/>
            <a:ext cx="1524780" cy="322204"/>
          </a:xfrm>
          <a:prstGeom prst="rect">
            <a:avLst/>
          </a:prstGeom>
        </p:spPr>
        <p:txBody>
          <a:bodyPr wrap="square" lIns="0" tIns="0" rIns="0" bIns="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199947" y="5046036"/>
            <a:ext cx="1524780" cy="322204"/>
          </a:xfrm>
          <a:prstGeom prst="rect">
            <a:avLst/>
          </a:prstGeom>
        </p:spPr>
        <p:txBody>
          <a:bodyPr wrap="square" lIns="0" tIns="0" rIns="0" bIns="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8329563" y="4178857"/>
            <a:ext cx="301366" cy="176074"/>
          </a:xfrm>
          <a:prstGeom prst="rect">
            <a:avLst/>
          </a:prstGeom>
          <a:noFill/>
        </p:spPr>
        <p:txBody>
          <a:bodyPr wrap="none" lIns="0" tIns="0" rIns="0" bIns="0" rtlCol="0">
            <a:spAutoFit/>
          </a:bodyPr>
          <a:lstStyle/>
          <a:p>
            <a:pPr algn="ctr">
              <a:lnSpc>
                <a:spcPct val="120000"/>
              </a:lnSpc>
            </a:pPr>
            <a:r>
              <a:rPr lang="en-US"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2015</a:t>
            </a:r>
            <a:endParaRPr lang="en-GB"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7106836" y="4182273"/>
            <a:ext cx="301366" cy="176074"/>
          </a:xfrm>
          <a:prstGeom prst="rect">
            <a:avLst/>
          </a:prstGeom>
          <a:noFill/>
        </p:spPr>
        <p:txBody>
          <a:bodyPr wrap="none" lIns="0" tIns="0" rIns="0" bIns="0" rtlCol="0">
            <a:spAutoFit/>
          </a:bodyPr>
          <a:lstStyle/>
          <a:p>
            <a:pPr algn="ctr">
              <a:lnSpc>
                <a:spcPct val="120000"/>
              </a:lnSpc>
            </a:pPr>
            <a:r>
              <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2014</a:t>
            </a: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5884108" y="4182273"/>
            <a:ext cx="301366" cy="176074"/>
          </a:xfrm>
          <a:prstGeom prst="rect">
            <a:avLst/>
          </a:prstGeom>
          <a:noFill/>
        </p:spPr>
        <p:txBody>
          <a:bodyPr wrap="none" lIns="0" tIns="0" rIns="0" bIns="0" rtlCol="0">
            <a:spAutoFit/>
          </a:bodyPr>
          <a:lstStyle/>
          <a:p>
            <a:pPr algn="ctr">
              <a:lnSpc>
                <a:spcPct val="120000"/>
              </a:lnSpc>
            </a:pPr>
            <a:r>
              <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2013</a:t>
            </a: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30"/>
          <p:cNvSpPr txBox="1"/>
          <p:nvPr/>
        </p:nvSpPr>
        <p:spPr>
          <a:xfrm>
            <a:off x="4661380" y="4179458"/>
            <a:ext cx="301366" cy="176074"/>
          </a:xfrm>
          <a:prstGeom prst="rect">
            <a:avLst/>
          </a:prstGeom>
          <a:noFill/>
        </p:spPr>
        <p:txBody>
          <a:bodyPr wrap="none" lIns="0" tIns="0" rIns="0" bIns="0" rtlCol="0">
            <a:spAutoFit/>
          </a:bodyPr>
          <a:lstStyle/>
          <a:p>
            <a:pPr algn="ctr">
              <a:lnSpc>
                <a:spcPct val="120000"/>
              </a:lnSpc>
            </a:pPr>
            <a:r>
              <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2012</a:t>
            </a: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31"/>
          <p:cNvSpPr txBox="1"/>
          <p:nvPr/>
        </p:nvSpPr>
        <p:spPr>
          <a:xfrm>
            <a:off x="3442994" y="4175338"/>
            <a:ext cx="301366" cy="176074"/>
          </a:xfrm>
          <a:prstGeom prst="rect">
            <a:avLst/>
          </a:prstGeom>
          <a:noFill/>
        </p:spPr>
        <p:txBody>
          <a:bodyPr wrap="none" lIns="0" tIns="0" rIns="0" bIns="0" rtlCol="0">
            <a:spAutoFit/>
          </a:bodyPr>
          <a:lstStyle/>
          <a:p>
            <a:pPr algn="ctr">
              <a:lnSpc>
                <a:spcPct val="120000"/>
              </a:lnSpc>
            </a:pPr>
            <a:r>
              <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2011</a:t>
            </a: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2224610" y="4180626"/>
            <a:ext cx="301366" cy="176074"/>
          </a:xfrm>
          <a:prstGeom prst="rect">
            <a:avLst/>
          </a:prstGeom>
          <a:noFill/>
        </p:spPr>
        <p:txBody>
          <a:bodyPr wrap="none" lIns="0" tIns="0" rIns="0" bIns="0" rtlCol="0">
            <a:spAutoFit/>
          </a:bodyPr>
          <a:lstStyle/>
          <a:p>
            <a:pPr algn="ctr">
              <a:lnSpc>
                <a:spcPct val="120000"/>
              </a:lnSpc>
            </a:pPr>
            <a:r>
              <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2010</a:t>
            </a:r>
            <a:endParaRPr lang="en-GB"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1001882" y="4178857"/>
            <a:ext cx="301366" cy="176074"/>
          </a:xfrm>
          <a:prstGeom prst="rect">
            <a:avLst/>
          </a:prstGeom>
          <a:noFill/>
        </p:spPr>
        <p:txBody>
          <a:bodyPr wrap="none" lIns="0" tIns="0" rIns="0" bIns="0" rtlCol="0">
            <a:spAutoFit/>
          </a:bodyPr>
          <a:lstStyle/>
          <a:p>
            <a:pPr algn="ctr">
              <a:lnSpc>
                <a:spcPct val="120000"/>
              </a:lnSpc>
            </a:pPr>
            <a:r>
              <a:rPr lang="en-US"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2009</a:t>
            </a:r>
            <a:endParaRPr lang="en-GB"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7" name="Group 36"/>
          <p:cNvGrpSpPr/>
          <p:nvPr/>
        </p:nvGrpSpPr>
        <p:grpSpPr>
          <a:xfrm>
            <a:off x="7122847" y="4657660"/>
            <a:ext cx="263604" cy="214488"/>
            <a:chOff x="10074275" y="4479132"/>
            <a:chExt cx="464344" cy="377825"/>
          </a:xfrm>
          <a:solidFill>
            <a:schemeClr val="bg2"/>
          </a:solidFill>
        </p:grpSpPr>
        <p:sp>
          <p:nvSpPr>
            <p:cNvPr id="38"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5226973" y="4632878"/>
            <a:ext cx="263604" cy="264055"/>
            <a:chOff x="9145588" y="4435475"/>
            <a:chExt cx="464344" cy="465138"/>
          </a:xfrm>
          <a:solidFill>
            <a:schemeClr val="bg2"/>
          </a:solidFill>
        </p:grpSpPr>
        <p:sp>
          <p:nvSpPr>
            <p:cNvPr id="4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3269260" y="4633103"/>
            <a:ext cx="263604" cy="263604"/>
            <a:chOff x="4439444" y="1652588"/>
            <a:chExt cx="464344" cy="464344"/>
          </a:xfrm>
          <a:solidFill>
            <a:schemeClr val="bg2"/>
          </a:solidFill>
        </p:grpSpPr>
        <p:sp>
          <p:nvSpPr>
            <p:cNvPr id="51"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1309275" y="4661941"/>
            <a:ext cx="263604" cy="205926"/>
            <a:chOff x="2581275" y="1710532"/>
            <a:chExt cx="464344" cy="362744"/>
          </a:xfrm>
          <a:solidFill>
            <a:schemeClr val="bg2"/>
          </a:solidFill>
        </p:grpSpPr>
        <p:sp>
          <p:nvSpPr>
            <p:cNvPr id="55"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3085" tIns="13085" rIns="13085" bIns="13085" anchor="ctr"/>
            <a:lstStyle/>
            <a:p>
              <a:pPr algn="ctr" defTabSz="157027" hangingPunct="0">
                <a:lnSpc>
                  <a:spcPct val="120000"/>
                </a:lnSpc>
              </a:pPr>
              <a:endParaRPr 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2" name="任意多边形 61"/>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63" name="任意多边形 62"/>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8329270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2" presetClass="entr" presetSubtype="8"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5500"/>
                            </p:stCondLst>
                            <p:childTnLst>
                              <p:par>
                                <p:cTn id="54" presetID="2" presetClass="entr" presetSubtype="8"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0-#ppt_w/2"/>
                                          </p:val>
                                        </p:tav>
                                        <p:tav tm="100000">
                                          <p:val>
                                            <p:strVal val="#ppt_x"/>
                                          </p:val>
                                        </p:tav>
                                      </p:tavLst>
                                    </p:anim>
                                    <p:anim calcmode="lin" valueType="num">
                                      <p:cBhvr additive="base">
                                        <p:cTn id="57" dur="500" fill="hold"/>
                                        <p:tgtEl>
                                          <p:spTgt spid="8"/>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0-#ppt_w/2"/>
                                          </p:val>
                                        </p:tav>
                                        <p:tav tm="100000">
                                          <p:val>
                                            <p:strVal val="#ppt_x"/>
                                          </p:val>
                                        </p:tav>
                                      </p:tavLst>
                                    </p:anim>
                                    <p:anim calcmode="lin" valueType="num">
                                      <p:cBhvr additive="base">
                                        <p:cTn id="66" dur="500" fill="hold"/>
                                        <p:tgtEl>
                                          <p:spTgt spid="5"/>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par>
                          <p:cTn id="71" fill="hold">
                            <p:stCondLst>
                              <p:cond delay="7500"/>
                            </p:stCondLst>
                            <p:childTnLst>
                              <p:par>
                                <p:cTn id="72" presetID="22" presetClass="entr" presetSubtype="8"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500"/>
                                        <p:tgtEl>
                                          <p:spTgt spid="12"/>
                                        </p:tgtEl>
                                      </p:cBhvr>
                                    </p:animEffect>
                                  </p:childTnLst>
                                </p:cTn>
                              </p:par>
                            </p:childTnLst>
                          </p:cTn>
                        </p:par>
                        <p:par>
                          <p:cTn id="75" fill="hold">
                            <p:stCondLst>
                              <p:cond delay="8000"/>
                            </p:stCondLst>
                            <p:childTnLst>
                              <p:par>
                                <p:cTn id="76" presetID="22" presetClass="entr" presetSubtype="8" fill="hold" grpId="0"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left)">
                                      <p:cBhvr>
                                        <p:cTn id="78" dur="500"/>
                                        <p:tgtEl>
                                          <p:spTgt spid="13"/>
                                        </p:tgtEl>
                                      </p:cBhvr>
                                    </p:animEffect>
                                  </p:childTnLst>
                                </p:cTn>
                              </p:par>
                            </p:childTnLst>
                          </p:cTn>
                        </p:par>
                        <p:par>
                          <p:cTn id="79" fill="hold">
                            <p:stCondLst>
                              <p:cond delay="8500"/>
                            </p:stCondLst>
                            <p:childTnLst>
                              <p:par>
                                <p:cTn id="80" presetID="22" presetClass="entr" presetSubtype="8"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left)">
                                      <p:cBhvr>
                                        <p:cTn id="82" dur="500"/>
                                        <p:tgtEl>
                                          <p:spTgt spid="14"/>
                                        </p:tgtEl>
                                      </p:cBhvr>
                                    </p:animEffect>
                                  </p:childTnLst>
                                </p:cTn>
                              </p:par>
                            </p:childTnLst>
                          </p:cTn>
                        </p:par>
                        <p:par>
                          <p:cTn id="83" fill="hold">
                            <p:stCondLst>
                              <p:cond delay="9000"/>
                            </p:stCondLst>
                            <p:childTnLst>
                              <p:par>
                                <p:cTn id="84" presetID="22" presetClass="entr" presetSubtype="8"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left)">
                                      <p:cBhvr>
                                        <p:cTn id="86" dur="500"/>
                                        <p:tgtEl>
                                          <p:spTgt spid="15"/>
                                        </p:tgtEl>
                                      </p:cBhvr>
                                    </p:animEffect>
                                  </p:childTnLst>
                                </p:cTn>
                              </p:par>
                            </p:childTnLst>
                          </p:cTn>
                        </p:par>
                        <p:par>
                          <p:cTn id="87" fill="hold">
                            <p:stCondLst>
                              <p:cond delay="9500"/>
                            </p:stCondLst>
                            <p:childTnLst>
                              <p:par>
                                <p:cTn id="88" presetID="10" presetClass="entr" presetSubtype="0"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childTnLst>
                          </p:cTn>
                        </p:par>
                        <p:par>
                          <p:cTn id="91" fill="hold">
                            <p:stCondLst>
                              <p:cond delay="10000"/>
                            </p:stCondLst>
                            <p:childTnLst>
                              <p:par>
                                <p:cTn id="92" presetID="10" presetClass="entr" presetSubtype="0"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500"/>
                                        <p:tgtEl>
                                          <p:spTgt spid="20"/>
                                        </p:tgtEl>
                                      </p:cBhvr>
                                    </p:animEffect>
                                  </p:childTnLst>
                                </p:cTn>
                              </p:par>
                            </p:childTnLst>
                          </p:cTn>
                        </p:par>
                        <p:par>
                          <p:cTn id="95" fill="hold">
                            <p:stCondLst>
                              <p:cond delay="10500"/>
                            </p:stCondLst>
                            <p:childTnLst>
                              <p:par>
                                <p:cTn id="96" presetID="10" presetClass="entr" presetSubtype="0" fill="hold" grpId="0"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par>
                          <p:cTn id="99" fill="hold">
                            <p:stCondLst>
                              <p:cond delay="11000"/>
                            </p:stCondLst>
                            <p:childTnLst>
                              <p:par>
                                <p:cTn id="100" presetID="10" presetClass="entr" presetSubtype="0" fill="hold" grpId="0" nodeType="after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childTnLst>
                          </p:cTn>
                        </p:par>
                        <p:par>
                          <p:cTn id="103" fill="hold">
                            <p:stCondLst>
                              <p:cond delay="11500"/>
                            </p:stCondLst>
                            <p:childTnLst>
                              <p:par>
                                <p:cTn id="104" presetID="10"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par>
                          <p:cTn id="107" fill="hold">
                            <p:stCondLst>
                              <p:cond delay="12000"/>
                            </p:stCondLst>
                            <p:childTnLst>
                              <p:par>
                                <p:cTn id="108" presetID="10" presetClass="entr" presetSubtype="0"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500"/>
                                        <p:tgtEl>
                                          <p:spTgt spid="25"/>
                                        </p:tgtEl>
                                      </p:cBhvr>
                                    </p:animEffect>
                                  </p:childTnLst>
                                </p:cTn>
                              </p:par>
                            </p:childTnLst>
                          </p:cTn>
                        </p:par>
                        <p:par>
                          <p:cTn id="111" fill="hold">
                            <p:stCondLst>
                              <p:cond delay="12500"/>
                            </p:stCondLst>
                            <p:childTnLst>
                              <p:par>
                                <p:cTn id="112" presetID="10" presetClass="entr" presetSubtype="0"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13000"/>
                            </p:stCondLst>
                            <p:childTnLst>
                              <p:par>
                                <p:cTn id="116" presetID="10" presetClass="entr" presetSubtype="0" fill="hold" grpId="0" nodeType="after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500"/>
                                        <p:tgtEl>
                                          <p:spTgt spid="23"/>
                                        </p:tgtEl>
                                      </p:cBhvr>
                                    </p:animEffect>
                                  </p:childTnLst>
                                </p:cTn>
                              </p:par>
                            </p:childTnLst>
                          </p:cTn>
                        </p:par>
                        <p:par>
                          <p:cTn id="119" fill="hold">
                            <p:stCondLst>
                              <p:cond delay="13500"/>
                            </p:stCondLst>
                            <p:childTnLst>
                              <p:par>
                                <p:cTn id="120" presetID="10" presetClass="entr" presetSubtype="0" fill="hold" grpId="0" nodeType="after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500"/>
                                        <p:tgtEl>
                                          <p:spTgt spid="26"/>
                                        </p:tgtEl>
                                      </p:cBhvr>
                                    </p:animEffect>
                                  </p:childTnLst>
                                </p:cTn>
                              </p:par>
                            </p:childTnLst>
                          </p:cTn>
                        </p:par>
                        <p:par>
                          <p:cTn id="123" fill="hold">
                            <p:stCondLst>
                              <p:cond delay="14000"/>
                            </p:stCondLst>
                            <p:childTnLst>
                              <p:par>
                                <p:cTn id="124" presetID="10" presetClass="entr" presetSubtype="0" fill="hold" grpId="0" nodeType="after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childTnLst>
                                </p:cTn>
                              </p:par>
                            </p:childTnLst>
                          </p:cTn>
                        </p:par>
                        <p:par>
                          <p:cTn id="127" fill="hold">
                            <p:stCondLst>
                              <p:cond delay="14500"/>
                            </p:stCondLst>
                            <p:childTnLst>
                              <p:par>
                                <p:cTn id="128" presetID="10" presetClass="entr" presetSubtype="0" fill="hold" grpId="0" nodeType="after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par>
                          <p:cTn id="131" fill="hold">
                            <p:stCondLst>
                              <p:cond delay="15000"/>
                            </p:stCondLst>
                            <p:childTnLst>
                              <p:par>
                                <p:cTn id="132" presetID="10" presetClass="entr" presetSubtype="0" fill="hold" grpId="0" nodeType="after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500"/>
                                        <p:tgtEl>
                                          <p:spTgt spid="2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500"/>
                                        <p:tgtEl>
                                          <p:spTgt spid="50"/>
                                        </p:tgtEl>
                                      </p:cBhvr>
                                    </p:animEffect>
                                  </p:childTnLst>
                                </p:cTn>
                              </p:par>
                              <p:par>
                                <p:cTn id="143" presetID="10" presetClass="entr" presetSubtype="0" fill="hold" nodeType="with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fade">
                                      <p:cBhvr>
                                        <p:cTn id="145" dur="500"/>
                                        <p:tgtEl>
                                          <p:spTgt spid="40"/>
                                        </p:tgtEl>
                                      </p:cBhvr>
                                    </p:animEffect>
                                  </p:childTnLst>
                                </p:cTn>
                              </p:par>
                              <p:par>
                                <p:cTn id="146" presetID="10" presetClass="entr" presetSubtype="0" fill="hold"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fade">
                                      <p:cBhvr>
                                        <p:cTn id="1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3986346" y="2590212"/>
            <a:ext cx="1671370" cy="2051879"/>
            <a:chOff x="4815811" y="1544854"/>
            <a:chExt cx="2306611" cy="2831742"/>
          </a:xfrm>
        </p:grpSpPr>
        <p:cxnSp>
          <p:nvCxnSpPr>
            <p:cNvPr id="120" name="Straight Connector 119"/>
            <p:cNvCxnSpPr/>
            <p:nvPr/>
          </p:nvCxnSpPr>
          <p:spPr>
            <a:xfrm flipV="1">
              <a:off x="6567142" y="2875576"/>
              <a:ext cx="555280" cy="26604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4973177" y="3240628"/>
              <a:ext cx="349354" cy="73676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90256" y="2946817"/>
              <a:ext cx="61411" cy="53585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6845536" y="2890351"/>
              <a:ext cx="261556" cy="53585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6636373" y="3394234"/>
              <a:ext cx="225677" cy="45800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6346222" y="3146516"/>
              <a:ext cx="225675" cy="50869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6578790" y="3844363"/>
              <a:ext cx="57583" cy="45800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322532" y="3969216"/>
              <a:ext cx="113793" cy="40738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056315" y="2229057"/>
              <a:ext cx="41725" cy="66129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687343" y="1812146"/>
              <a:ext cx="389834" cy="41691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74263" y="1545097"/>
              <a:ext cx="613080" cy="26704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424178" y="1545097"/>
              <a:ext cx="650086" cy="14718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5027800" y="1678621"/>
              <a:ext cx="396378" cy="31964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824863" y="2038040"/>
              <a:ext cx="182074" cy="47103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815811" y="2509078"/>
              <a:ext cx="157366" cy="73155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864987" y="2460205"/>
              <a:ext cx="501063" cy="4887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5140569" y="2460205"/>
              <a:ext cx="231736" cy="33321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840215" y="2538060"/>
              <a:ext cx="625436" cy="153832"/>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997581" y="2791703"/>
              <a:ext cx="150273" cy="43266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826929" y="2521803"/>
              <a:ext cx="324406" cy="26990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5460687" y="2691892"/>
              <a:ext cx="45250" cy="29575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5046450" y="1998261"/>
              <a:ext cx="331494" cy="46194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a:off x="5358269" y="1728362"/>
              <a:ext cx="38326" cy="73184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5369214" y="2176842"/>
              <a:ext cx="436907" cy="28336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442741" y="1721262"/>
              <a:ext cx="361776" cy="46799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5791453" y="1545097"/>
              <a:ext cx="272787" cy="631502"/>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078550" y="1544854"/>
              <a:ext cx="165859" cy="583116"/>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268895" y="1812146"/>
              <a:ext cx="432758" cy="31582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6222965" y="2127970"/>
              <a:ext cx="838390" cy="101087"/>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951453" y="2626814"/>
              <a:ext cx="315891" cy="58382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5955481" y="2142494"/>
              <a:ext cx="297384" cy="48431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5823080" y="2142494"/>
              <a:ext cx="413894" cy="3410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258929" y="2137145"/>
              <a:ext cx="518246" cy="31431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796760" y="2229057"/>
              <a:ext cx="279115" cy="21314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763857" y="2464323"/>
              <a:ext cx="297497" cy="42602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6468879" y="2453261"/>
              <a:ext cx="308910" cy="256572"/>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267344" y="2150093"/>
              <a:ext cx="191716" cy="55974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flipV="1">
              <a:off x="5800527" y="2172490"/>
              <a:ext cx="163662" cy="442486"/>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5443793" y="2638651"/>
              <a:ext cx="493125" cy="5883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5354198" y="2464323"/>
              <a:ext cx="562090" cy="16016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981770" y="2458732"/>
              <a:ext cx="767441" cy="17981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5971041" y="2650381"/>
              <a:ext cx="492339" cy="6672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5170294" y="2791703"/>
              <a:ext cx="350013" cy="19365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4984068" y="2982116"/>
              <a:ext cx="502232" cy="27325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009678" y="3255367"/>
              <a:ext cx="579969" cy="25190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5312063" y="3507272"/>
              <a:ext cx="253114" cy="418062"/>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5568935" y="3508706"/>
              <a:ext cx="143924" cy="51931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5436326" y="4028019"/>
              <a:ext cx="285930" cy="33677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731751" y="4040560"/>
              <a:ext cx="271109" cy="336036"/>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5980145" y="3646755"/>
              <a:ext cx="0" cy="71803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5964189" y="2638543"/>
              <a:ext cx="0" cy="58582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505937" y="2982116"/>
              <a:ext cx="496924" cy="66463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71041" y="3212073"/>
              <a:ext cx="20698" cy="43228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6485274" y="2728943"/>
              <a:ext cx="96764" cy="429337"/>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6578656" y="2451459"/>
              <a:ext cx="193124" cy="70682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6276482" y="2728943"/>
              <a:ext cx="190780" cy="49542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5523949" y="2708886"/>
              <a:ext cx="930829" cy="25995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flipV="1">
              <a:off x="5961667" y="3619808"/>
              <a:ext cx="384555" cy="44451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6007431" y="4049017"/>
              <a:ext cx="341269" cy="308667"/>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338757" y="3659296"/>
              <a:ext cx="299586" cy="181627"/>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6338757" y="3668444"/>
              <a:ext cx="9943" cy="39450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263895" y="3228456"/>
              <a:ext cx="90999" cy="43998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5580713" y="3232828"/>
              <a:ext cx="390290" cy="266587"/>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496539" y="2984830"/>
              <a:ext cx="492359" cy="25173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5979171" y="3220748"/>
              <a:ext cx="286190" cy="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6002860" y="3210639"/>
              <a:ext cx="273622" cy="422323"/>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5724992" y="3636725"/>
              <a:ext cx="235599" cy="409089"/>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5304451" y="3615724"/>
              <a:ext cx="672942" cy="34693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5320956" y="3971950"/>
              <a:ext cx="1022510" cy="9237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6346222" y="3414241"/>
              <a:ext cx="499314" cy="27052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5579511" y="3432465"/>
              <a:ext cx="1273491" cy="70641"/>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5447581" y="4356121"/>
              <a:ext cx="544159" cy="1002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998499" y="4360458"/>
              <a:ext cx="326678" cy="10550"/>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6327763" y="4312160"/>
              <a:ext cx="264162" cy="63185"/>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6325177" y="4049017"/>
              <a:ext cx="12393" cy="317124"/>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339518" y="4050282"/>
              <a:ext cx="233863" cy="261878"/>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6359970" y="3854229"/>
              <a:ext cx="290379" cy="203076"/>
            </a:xfrm>
            <a:prstGeom prst="line">
              <a:avLst/>
            </a:prstGeom>
            <a:ln w="1270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111125" y="2545154"/>
            <a:ext cx="1552334" cy="2144798"/>
            <a:chOff x="5330055" y="2173721"/>
            <a:chExt cx="1400918" cy="1935594"/>
          </a:xfrm>
          <a:solidFill>
            <a:schemeClr val="bg1">
              <a:lumMod val="75000"/>
            </a:schemeClr>
          </a:solidFill>
        </p:grpSpPr>
        <p:sp>
          <p:nvSpPr>
            <p:cNvPr id="89" name="Oval 88"/>
            <p:cNvSpPr>
              <a:spLocks noChangeAspect="1"/>
            </p:cNvSpPr>
            <p:nvPr/>
          </p:nvSpPr>
          <p:spPr>
            <a:xfrm>
              <a:off x="6636808" y="2620714"/>
              <a:ext cx="94165" cy="941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Oval 89"/>
            <p:cNvSpPr>
              <a:spLocks noChangeAspect="1"/>
            </p:cNvSpPr>
            <p:nvPr/>
          </p:nvSpPr>
          <p:spPr>
            <a:xfrm>
              <a:off x="5549460" y="2274670"/>
              <a:ext cx="117706" cy="1177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Oval 90"/>
            <p:cNvSpPr>
              <a:spLocks noChangeAspect="1"/>
            </p:cNvSpPr>
            <p:nvPr/>
          </p:nvSpPr>
          <p:spPr>
            <a:xfrm>
              <a:off x="6516818" y="3385440"/>
              <a:ext cx="94165" cy="941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Oval 92"/>
            <p:cNvSpPr>
              <a:spLocks noChangeAspect="1"/>
            </p:cNvSpPr>
            <p:nvPr/>
          </p:nvSpPr>
          <p:spPr>
            <a:xfrm>
              <a:off x="6014356" y="2173721"/>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Oval 93"/>
            <p:cNvSpPr>
              <a:spLocks noChangeAspect="1"/>
            </p:cNvSpPr>
            <p:nvPr/>
          </p:nvSpPr>
          <p:spPr>
            <a:xfrm>
              <a:off x="6274957" y="4018781"/>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Oval 94"/>
            <p:cNvSpPr>
              <a:spLocks noChangeAspect="1"/>
            </p:cNvSpPr>
            <p:nvPr/>
          </p:nvSpPr>
          <p:spPr>
            <a:xfrm>
              <a:off x="5330055" y="2470055"/>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Oval 95"/>
            <p:cNvSpPr>
              <a:spLocks noChangeAspect="1"/>
            </p:cNvSpPr>
            <p:nvPr/>
          </p:nvSpPr>
          <p:spPr>
            <a:xfrm>
              <a:off x="6401522" y="2338261"/>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Oval 97"/>
            <p:cNvSpPr>
              <a:spLocks noChangeAspect="1"/>
            </p:cNvSpPr>
            <p:nvPr/>
          </p:nvSpPr>
          <p:spPr>
            <a:xfrm>
              <a:off x="5591599" y="4017582"/>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r>
                <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a:t>
              </a:r>
            </a:p>
          </p:txBody>
        </p:sp>
        <p:sp>
          <p:nvSpPr>
            <p:cNvPr id="99" name="Oval 98"/>
            <p:cNvSpPr>
              <a:spLocks noChangeAspect="1"/>
            </p:cNvSpPr>
            <p:nvPr/>
          </p:nvSpPr>
          <p:spPr>
            <a:xfrm>
              <a:off x="5503887" y="3754166"/>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Oval 99"/>
            <p:cNvSpPr>
              <a:spLocks noChangeAspect="1"/>
            </p:cNvSpPr>
            <p:nvPr/>
          </p:nvSpPr>
          <p:spPr>
            <a:xfrm>
              <a:off x="5897899" y="2844911"/>
              <a:ext cx="154645" cy="15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Oval 100"/>
            <p:cNvSpPr>
              <a:spLocks noChangeAspect="1"/>
            </p:cNvSpPr>
            <p:nvPr/>
          </p:nvSpPr>
          <p:spPr>
            <a:xfrm>
              <a:off x="5644638" y="3115561"/>
              <a:ext cx="106856" cy="1068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Oval 101"/>
            <p:cNvSpPr>
              <a:spLocks noChangeAspect="1"/>
            </p:cNvSpPr>
            <p:nvPr/>
          </p:nvSpPr>
          <p:spPr>
            <a:xfrm>
              <a:off x="5606319" y="2923635"/>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Oval 102"/>
            <p:cNvSpPr>
              <a:spLocks noChangeAspect="1"/>
            </p:cNvSpPr>
            <p:nvPr/>
          </p:nvSpPr>
          <p:spPr>
            <a:xfrm>
              <a:off x="6134075" y="3275461"/>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Oval 103"/>
            <p:cNvSpPr>
              <a:spLocks noChangeAspect="1"/>
            </p:cNvSpPr>
            <p:nvPr/>
          </p:nvSpPr>
          <p:spPr>
            <a:xfrm>
              <a:off x="6265177" y="2949207"/>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Oval 104"/>
            <p:cNvSpPr>
              <a:spLocks noChangeAspect="1"/>
            </p:cNvSpPr>
            <p:nvPr/>
          </p:nvSpPr>
          <p:spPr>
            <a:xfrm>
              <a:off x="5857077" y="2586833"/>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Oval 105"/>
            <p:cNvSpPr>
              <a:spLocks noChangeAspect="1"/>
            </p:cNvSpPr>
            <p:nvPr/>
          </p:nvSpPr>
          <p:spPr>
            <a:xfrm>
              <a:off x="6108690" y="4033019"/>
              <a:ext cx="66207" cy="66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Oval 106"/>
            <p:cNvSpPr>
              <a:spLocks noChangeAspect="1"/>
            </p:cNvSpPr>
            <p:nvPr/>
          </p:nvSpPr>
          <p:spPr>
            <a:xfrm>
              <a:off x="5935251" y="4007493"/>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Oval 107"/>
            <p:cNvSpPr>
              <a:spLocks noChangeAspect="1"/>
            </p:cNvSpPr>
            <p:nvPr/>
          </p:nvSpPr>
          <p:spPr>
            <a:xfrm>
              <a:off x="6179055" y="3805077"/>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Oval 108"/>
            <p:cNvSpPr>
              <a:spLocks noChangeAspect="1"/>
            </p:cNvSpPr>
            <p:nvPr/>
          </p:nvSpPr>
          <p:spPr>
            <a:xfrm>
              <a:off x="5911609" y="3481568"/>
              <a:ext cx="154645" cy="1546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Oval 109"/>
            <p:cNvSpPr>
              <a:spLocks noChangeAspect="1"/>
            </p:cNvSpPr>
            <p:nvPr/>
          </p:nvSpPr>
          <p:spPr>
            <a:xfrm>
              <a:off x="5935503" y="3250249"/>
              <a:ext cx="106856" cy="1068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Oval 111"/>
            <p:cNvSpPr>
              <a:spLocks noChangeAspect="1"/>
            </p:cNvSpPr>
            <p:nvPr/>
          </p:nvSpPr>
          <p:spPr>
            <a:xfrm>
              <a:off x="5407378" y="2990029"/>
              <a:ext cx="81644" cy="81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Oval 112"/>
            <p:cNvSpPr>
              <a:spLocks noChangeAspect="1"/>
            </p:cNvSpPr>
            <p:nvPr/>
          </p:nvSpPr>
          <p:spPr>
            <a:xfrm>
              <a:off x="5554798" y="2762041"/>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Oval 113"/>
            <p:cNvSpPr>
              <a:spLocks noChangeAspect="1"/>
            </p:cNvSpPr>
            <p:nvPr/>
          </p:nvSpPr>
          <p:spPr>
            <a:xfrm>
              <a:off x="6103821" y="2544811"/>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Oval 114"/>
            <p:cNvSpPr>
              <a:spLocks noChangeAspect="1"/>
            </p:cNvSpPr>
            <p:nvPr/>
          </p:nvSpPr>
          <p:spPr>
            <a:xfrm>
              <a:off x="6462121" y="2762041"/>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Oval 115"/>
            <p:cNvSpPr>
              <a:spLocks noChangeAspect="1"/>
            </p:cNvSpPr>
            <p:nvPr/>
          </p:nvSpPr>
          <p:spPr>
            <a:xfrm>
              <a:off x="6327312" y="3210835"/>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Oval 116"/>
            <p:cNvSpPr>
              <a:spLocks noChangeAspect="1"/>
            </p:cNvSpPr>
            <p:nvPr/>
          </p:nvSpPr>
          <p:spPr>
            <a:xfrm>
              <a:off x="5686778" y="3434014"/>
              <a:ext cx="101822" cy="101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Oval 117"/>
            <p:cNvSpPr>
              <a:spLocks noChangeAspect="1"/>
            </p:cNvSpPr>
            <p:nvPr/>
          </p:nvSpPr>
          <p:spPr>
            <a:xfrm>
              <a:off x="6196862" y="3546740"/>
              <a:ext cx="66207" cy="66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Oval 118"/>
            <p:cNvSpPr>
              <a:spLocks noChangeAspect="1"/>
            </p:cNvSpPr>
            <p:nvPr/>
          </p:nvSpPr>
          <p:spPr>
            <a:xfrm>
              <a:off x="5792191" y="3805077"/>
              <a:ext cx="66207" cy="662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4415794" y="4740108"/>
            <a:ext cx="821994" cy="751988"/>
            <a:chOff x="5408480" y="4511869"/>
            <a:chExt cx="1134411" cy="1037797"/>
          </a:xfrm>
          <a:solidFill>
            <a:schemeClr val="bg1">
              <a:lumMod val="75000"/>
            </a:schemeClr>
          </a:solidFill>
        </p:grpSpPr>
        <p:sp>
          <p:nvSpPr>
            <p:cNvPr id="82" name="Freeform 81"/>
            <p:cNvSpPr/>
            <p:nvPr/>
          </p:nvSpPr>
          <p:spPr>
            <a:xfrm>
              <a:off x="5464289" y="4511869"/>
              <a:ext cx="1028142" cy="964410"/>
            </a:xfrm>
            <a:custGeom>
              <a:avLst/>
              <a:gdLst>
                <a:gd name="connsiteX0" fmla="*/ 0 w 672200"/>
                <a:gd name="connsiteY0" fmla="*/ 0 h 630649"/>
                <a:gd name="connsiteX1" fmla="*/ 671846 w 672200"/>
                <a:gd name="connsiteY1" fmla="*/ 0 h 630649"/>
                <a:gd name="connsiteX2" fmla="*/ 672200 w 672200"/>
                <a:gd name="connsiteY2" fmla="*/ 32054 h 630649"/>
                <a:gd name="connsiteX3" fmla="*/ 657576 w 672200"/>
                <a:gd name="connsiteY3" fmla="*/ 470997 h 630649"/>
                <a:gd name="connsiteX4" fmla="*/ 493887 w 672200"/>
                <a:gd name="connsiteY4" fmla="*/ 626220 h 630649"/>
                <a:gd name="connsiteX5" fmla="*/ 200376 w 672200"/>
                <a:gd name="connsiteY5" fmla="*/ 629042 h 630649"/>
                <a:gd name="connsiteX6" fmla="*/ 31043 w 672200"/>
                <a:gd name="connsiteY6" fmla="*/ 487931 h 630649"/>
                <a:gd name="connsiteX7" fmla="*/ 213 w 672200"/>
                <a:gd name="connsiteY7" fmla="*/ 53019 h 630649"/>
                <a:gd name="connsiteX0" fmla="*/ 0 w 672200"/>
                <a:gd name="connsiteY0" fmla="*/ 0 h 630649"/>
                <a:gd name="connsiteX1" fmla="*/ 671846 w 672200"/>
                <a:gd name="connsiteY1" fmla="*/ 0 h 630649"/>
                <a:gd name="connsiteX2" fmla="*/ 672200 w 672200"/>
                <a:gd name="connsiteY2" fmla="*/ 32054 h 630649"/>
                <a:gd name="connsiteX3" fmla="*/ 657576 w 672200"/>
                <a:gd name="connsiteY3" fmla="*/ 470997 h 630649"/>
                <a:gd name="connsiteX4" fmla="*/ 493887 w 672200"/>
                <a:gd name="connsiteY4" fmla="*/ 626220 h 630649"/>
                <a:gd name="connsiteX5" fmla="*/ 200376 w 672200"/>
                <a:gd name="connsiteY5" fmla="*/ 629042 h 630649"/>
                <a:gd name="connsiteX6" fmla="*/ 31043 w 672200"/>
                <a:gd name="connsiteY6" fmla="*/ 487931 h 630649"/>
                <a:gd name="connsiteX7" fmla="*/ 231194 w 672200"/>
                <a:gd name="connsiteY7" fmla="*/ 129219 h 630649"/>
                <a:gd name="connsiteX8" fmla="*/ 0 w 672200"/>
                <a:gd name="connsiteY8" fmla="*/ 0 h 630649"/>
                <a:gd name="connsiteX0" fmla="*/ 46884 w 719084"/>
                <a:gd name="connsiteY0" fmla="*/ 0 h 630649"/>
                <a:gd name="connsiteX1" fmla="*/ 718730 w 719084"/>
                <a:gd name="connsiteY1" fmla="*/ 0 h 630649"/>
                <a:gd name="connsiteX2" fmla="*/ 719084 w 719084"/>
                <a:gd name="connsiteY2" fmla="*/ 32054 h 630649"/>
                <a:gd name="connsiteX3" fmla="*/ 704460 w 719084"/>
                <a:gd name="connsiteY3" fmla="*/ 470997 h 630649"/>
                <a:gd name="connsiteX4" fmla="*/ 540771 w 719084"/>
                <a:gd name="connsiteY4" fmla="*/ 626220 h 630649"/>
                <a:gd name="connsiteX5" fmla="*/ 247260 w 719084"/>
                <a:gd name="connsiteY5" fmla="*/ 629042 h 630649"/>
                <a:gd name="connsiteX6" fmla="*/ 77927 w 719084"/>
                <a:gd name="connsiteY6" fmla="*/ 487931 h 630649"/>
                <a:gd name="connsiteX7" fmla="*/ 46884 w 719084"/>
                <a:gd name="connsiteY7" fmla="*/ 0 h 630649"/>
                <a:gd name="connsiteX0" fmla="*/ 756 w 672956"/>
                <a:gd name="connsiteY0" fmla="*/ 0 h 630649"/>
                <a:gd name="connsiteX1" fmla="*/ 672602 w 672956"/>
                <a:gd name="connsiteY1" fmla="*/ 0 h 630649"/>
                <a:gd name="connsiteX2" fmla="*/ 672956 w 672956"/>
                <a:gd name="connsiteY2" fmla="*/ 32054 h 630649"/>
                <a:gd name="connsiteX3" fmla="*/ 658332 w 672956"/>
                <a:gd name="connsiteY3" fmla="*/ 470997 h 630649"/>
                <a:gd name="connsiteX4" fmla="*/ 494643 w 672956"/>
                <a:gd name="connsiteY4" fmla="*/ 626220 h 630649"/>
                <a:gd name="connsiteX5" fmla="*/ 201132 w 672956"/>
                <a:gd name="connsiteY5" fmla="*/ 629042 h 630649"/>
                <a:gd name="connsiteX6" fmla="*/ 31799 w 672956"/>
                <a:gd name="connsiteY6" fmla="*/ 487931 h 630649"/>
                <a:gd name="connsiteX7" fmla="*/ 756 w 672956"/>
                <a:gd name="connsiteY7" fmla="*/ 0 h 630649"/>
                <a:gd name="connsiteX0" fmla="*/ 124 w 672324"/>
                <a:gd name="connsiteY0" fmla="*/ 0 h 630649"/>
                <a:gd name="connsiteX1" fmla="*/ 671970 w 672324"/>
                <a:gd name="connsiteY1" fmla="*/ 0 h 630649"/>
                <a:gd name="connsiteX2" fmla="*/ 672324 w 672324"/>
                <a:gd name="connsiteY2" fmla="*/ 32054 h 630649"/>
                <a:gd name="connsiteX3" fmla="*/ 657700 w 672324"/>
                <a:gd name="connsiteY3" fmla="*/ 470997 h 630649"/>
                <a:gd name="connsiteX4" fmla="*/ 494011 w 672324"/>
                <a:gd name="connsiteY4" fmla="*/ 626220 h 630649"/>
                <a:gd name="connsiteX5" fmla="*/ 200500 w 672324"/>
                <a:gd name="connsiteY5" fmla="*/ 629042 h 630649"/>
                <a:gd name="connsiteX6" fmla="*/ 31167 w 672324"/>
                <a:gd name="connsiteY6" fmla="*/ 487931 h 630649"/>
                <a:gd name="connsiteX7" fmla="*/ 124 w 672324"/>
                <a:gd name="connsiteY7" fmla="*/ 0 h 6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24" h="630649">
                  <a:moveTo>
                    <a:pt x="124" y="0"/>
                  </a:moveTo>
                  <a:lnTo>
                    <a:pt x="671970" y="0"/>
                  </a:lnTo>
                  <a:lnTo>
                    <a:pt x="672324" y="32054"/>
                  </a:lnTo>
                  <a:cubicBezTo>
                    <a:pt x="671950" y="155680"/>
                    <a:pt x="661404" y="375100"/>
                    <a:pt x="657700" y="470997"/>
                  </a:cubicBezTo>
                  <a:cubicBezTo>
                    <a:pt x="594200" y="541082"/>
                    <a:pt x="561744" y="571657"/>
                    <a:pt x="494011" y="626220"/>
                  </a:cubicBezTo>
                  <a:cubicBezTo>
                    <a:pt x="406522" y="621517"/>
                    <a:pt x="294575" y="635157"/>
                    <a:pt x="200500" y="629042"/>
                  </a:cubicBezTo>
                  <a:cubicBezTo>
                    <a:pt x="134647" y="580594"/>
                    <a:pt x="89963" y="547669"/>
                    <a:pt x="31167" y="487931"/>
                  </a:cubicBezTo>
                  <a:cubicBezTo>
                    <a:pt x="21583" y="380710"/>
                    <a:pt x="-1901" y="109897"/>
                    <a:pt x="1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ounded Rectangle 82"/>
            <p:cNvSpPr/>
            <p:nvPr/>
          </p:nvSpPr>
          <p:spPr>
            <a:xfrm>
              <a:off x="5408480" y="4647679"/>
              <a:ext cx="1134411" cy="1072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ounded Rectangle 83"/>
            <p:cNvSpPr/>
            <p:nvPr/>
          </p:nvSpPr>
          <p:spPr>
            <a:xfrm>
              <a:off x="5408480" y="4781032"/>
              <a:ext cx="1134411" cy="1072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Rounded Rectangle 84"/>
            <p:cNvSpPr/>
            <p:nvPr/>
          </p:nvSpPr>
          <p:spPr>
            <a:xfrm>
              <a:off x="5408480" y="4925056"/>
              <a:ext cx="1134411" cy="1072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85"/>
            <p:cNvSpPr/>
            <p:nvPr/>
          </p:nvSpPr>
          <p:spPr>
            <a:xfrm>
              <a:off x="5408480" y="5065557"/>
              <a:ext cx="1134411" cy="1072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Oval 86"/>
            <p:cNvSpPr/>
            <p:nvPr/>
          </p:nvSpPr>
          <p:spPr>
            <a:xfrm>
              <a:off x="5806853" y="5368691"/>
              <a:ext cx="371880" cy="180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600" dirty="0">
                  <a:latin typeface="Arial" panose="020B0604020202020204" pitchFamily="34" charset="0"/>
                  <a:ea typeface="微软雅黑" panose="020B0503020204020204" pitchFamily="34" charset="-122"/>
                  <a:cs typeface="+mn-ea"/>
                  <a:sym typeface="Arial" panose="020B0604020202020204" pitchFamily="34" charset="0"/>
                </a:rPr>
                <a:t>   </a:t>
              </a: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8" name="Text Placeholder 32"/>
          <p:cNvSpPr txBox="1">
            <a:spLocks/>
          </p:cNvSpPr>
          <p:nvPr/>
        </p:nvSpPr>
        <p:spPr>
          <a:xfrm>
            <a:off x="1679390" y="3445087"/>
            <a:ext cx="1319252" cy="3222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9" name="Text Placeholder 33"/>
          <p:cNvSpPr txBox="1">
            <a:spLocks/>
          </p:cNvSpPr>
          <p:nvPr/>
        </p:nvSpPr>
        <p:spPr>
          <a:xfrm>
            <a:off x="1679391" y="3254337"/>
            <a:ext cx="1195835"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Oval 39"/>
          <p:cNvSpPr>
            <a:spLocks noChangeAspect="1"/>
          </p:cNvSpPr>
          <p:nvPr/>
        </p:nvSpPr>
        <p:spPr>
          <a:xfrm>
            <a:off x="2018311" y="2628720"/>
            <a:ext cx="512550" cy="512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1" name="Elbow Connector 40"/>
          <p:cNvCxnSpPr/>
          <p:nvPr/>
        </p:nvCxnSpPr>
        <p:spPr>
          <a:xfrm rot="10800000" flipV="1">
            <a:off x="2396307" y="3309886"/>
            <a:ext cx="1440144" cy="1374113"/>
          </a:xfrm>
          <a:prstGeom prst="bentConnector3">
            <a:avLst>
              <a:gd name="adj1" fmla="val 50000"/>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0800000">
            <a:off x="2651608" y="2890830"/>
            <a:ext cx="1292532" cy="925196"/>
          </a:xfrm>
          <a:prstGeom prst="bentConnector3">
            <a:avLst>
              <a:gd name="adj1" fmla="val 50000"/>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2"/>
          <p:cNvSpPr txBox="1">
            <a:spLocks/>
          </p:cNvSpPr>
          <p:nvPr/>
        </p:nvSpPr>
        <p:spPr>
          <a:xfrm flipH="1">
            <a:off x="6812444" y="3465514"/>
            <a:ext cx="1319252" cy="3222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44" name="Text Placeholder 33"/>
          <p:cNvSpPr txBox="1">
            <a:spLocks/>
          </p:cNvSpPr>
          <p:nvPr/>
        </p:nvSpPr>
        <p:spPr>
          <a:xfrm flipH="1">
            <a:off x="6812445" y="3274765"/>
            <a:ext cx="1195835"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Oval 44"/>
          <p:cNvSpPr>
            <a:spLocks noChangeAspect="1"/>
          </p:cNvSpPr>
          <p:nvPr/>
        </p:nvSpPr>
        <p:spPr>
          <a:xfrm flipH="1">
            <a:off x="7154087" y="2670565"/>
            <a:ext cx="512550" cy="512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6" name="Elbow Connector 45"/>
          <p:cNvCxnSpPr/>
          <p:nvPr/>
        </p:nvCxnSpPr>
        <p:spPr>
          <a:xfrm>
            <a:off x="5804095" y="3588790"/>
            <a:ext cx="1615004" cy="1038464"/>
          </a:xfrm>
          <a:prstGeom prst="bentConnector3">
            <a:avLst>
              <a:gd name="adj1" fmla="val 50000"/>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flipV="1">
            <a:off x="5478375" y="2934939"/>
            <a:ext cx="1551254" cy="1327202"/>
          </a:xfrm>
          <a:prstGeom prst="bentConnector3">
            <a:avLst>
              <a:gd name="adj1" fmla="val 50000"/>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8" name="Text Placeholder 32"/>
          <p:cNvSpPr txBox="1">
            <a:spLocks/>
          </p:cNvSpPr>
          <p:nvPr/>
        </p:nvSpPr>
        <p:spPr>
          <a:xfrm>
            <a:off x="1436249" y="5248549"/>
            <a:ext cx="1319252" cy="3222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77" name="Text Placeholder 33"/>
          <p:cNvSpPr txBox="1">
            <a:spLocks/>
          </p:cNvSpPr>
          <p:nvPr/>
        </p:nvSpPr>
        <p:spPr>
          <a:xfrm>
            <a:off x="1436250" y="5057798"/>
            <a:ext cx="1195835"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Oval 77"/>
          <p:cNvSpPr>
            <a:spLocks noChangeAspect="1"/>
          </p:cNvSpPr>
          <p:nvPr/>
        </p:nvSpPr>
        <p:spPr>
          <a:xfrm>
            <a:off x="1775412" y="4430576"/>
            <a:ext cx="512550" cy="512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 Placeholder 32"/>
          <p:cNvSpPr txBox="1">
            <a:spLocks/>
          </p:cNvSpPr>
          <p:nvPr/>
        </p:nvSpPr>
        <p:spPr>
          <a:xfrm>
            <a:off x="7201020" y="5168741"/>
            <a:ext cx="1319252" cy="3222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0" name="Text Placeholder 33"/>
          <p:cNvSpPr txBox="1">
            <a:spLocks/>
          </p:cNvSpPr>
          <p:nvPr/>
        </p:nvSpPr>
        <p:spPr>
          <a:xfrm>
            <a:off x="7201021" y="4977991"/>
            <a:ext cx="1195835"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Oval 80"/>
          <p:cNvSpPr>
            <a:spLocks noChangeAspect="1"/>
          </p:cNvSpPr>
          <p:nvPr/>
        </p:nvSpPr>
        <p:spPr>
          <a:xfrm>
            <a:off x="7542664" y="4368556"/>
            <a:ext cx="512550" cy="512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Oval 204"/>
          <p:cNvSpPr>
            <a:spLocks noChangeAspect="1"/>
          </p:cNvSpPr>
          <p:nvPr/>
        </p:nvSpPr>
        <p:spPr>
          <a:xfrm>
            <a:off x="5541137" y="3498027"/>
            <a:ext cx="182599" cy="1825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Oval 205"/>
          <p:cNvSpPr>
            <a:spLocks noChangeAspect="1"/>
          </p:cNvSpPr>
          <p:nvPr/>
        </p:nvSpPr>
        <p:spPr>
          <a:xfrm>
            <a:off x="5230415" y="4178957"/>
            <a:ext cx="182599" cy="1825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7" name="Oval 206"/>
          <p:cNvSpPr>
            <a:spLocks noChangeAspect="1"/>
          </p:cNvSpPr>
          <p:nvPr/>
        </p:nvSpPr>
        <p:spPr>
          <a:xfrm>
            <a:off x="4025446" y="3733290"/>
            <a:ext cx="171359" cy="1713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8" name="Oval 207"/>
          <p:cNvSpPr>
            <a:spLocks noChangeAspect="1"/>
          </p:cNvSpPr>
          <p:nvPr/>
        </p:nvSpPr>
        <p:spPr>
          <a:xfrm>
            <a:off x="3917369" y="3232473"/>
            <a:ext cx="172165" cy="172165"/>
          </a:xfrm>
          <a:prstGeom prst="ellipse">
            <a:avLst/>
          </a:prstGeom>
          <a:solidFill>
            <a:schemeClr val="accent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任意多边形 196"/>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198" name="任意多边形 197"/>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99"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4491927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08"/>
                                        </p:tgtEl>
                                        <p:attrNameLst>
                                          <p:attrName>style.visibility</p:attrName>
                                        </p:attrNameLst>
                                      </p:cBhvr>
                                      <p:to>
                                        <p:strVal val="visible"/>
                                      </p:to>
                                    </p:set>
                                    <p:animEffect transition="in" filter="randombar(horizontal)">
                                      <p:cBhvr>
                                        <p:cTn id="24" dur="500"/>
                                        <p:tgtEl>
                                          <p:spTgt spid="208"/>
                                        </p:tgtEl>
                                      </p:cBhvr>
                                    </p:animEffect>
                                  </p:childTnLst>
                                </p:cTn>
                              </p:par>
                              <p:par>
                                <p:cTn id="25" presetID="14"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horizontal)">
                                      <p:cBhvr>
                                        <p:cTn id="27" dur="500"/>
                                        <p:tgtEl>
                                          <p:spTgt spid="4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randombar(horizontal)">
                                      <p:cBhvr>
                                        <p:cTn id="33" dur="500"/>
                                        <p:tgtEl>
                                          <p:spTgt spid="4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randombar(horizontal)">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7"/>
                                        </p:tgtEl>
                                        <p:attrNameLst>
                                          <p:attrName>style.visibility</p:attrName>
                                        </p:attrNameLst>
                                      </p:cBhvr>
                                      <p:to>
                                        <p:strVal val="visible"/>
                                      </p:to>
                                    </p:set>
                                    <p:animEffect transition="in" filter="randombar(horizontal)">
                                      <p:cBhvr>
                                        <p:cTn id="41" dur="500"/>
                                        <p:tgtEl>
                                          <p:spTgt spid="207"/>
                                        </p:tgtEl>
                                      </p:cBhvr>
                                    </p:animEffect>
                                  </p:childTnLst>
                                </p:cTn>
                              </p:par>
                              <p:par>
                                <p:cTn id="42" presetID="14" presetClass="entr" presetSubtype="1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randombar(horizontal)">
                                      <p:cBhvr>
                                        <p:cTn id="44" dur="500"/>
                                        <p:tgtEl>
                                          <p:spTgt spid="4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500"/>
                                        <p:tgtEl>
                                          <p:spTgt spid="4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randombar(horizontal)">
                                      <p:cBhvr>
                                        <p:cTn id="58" dur="500"/>
                                        <p:tgtEl>
                                          <p:spTgt spid="205"/>
                                        </p:tgtEl>
                                      </p:cBhvr>
                                    </p:animEffect>
                                  </p:childTnLst>
                                </p:cTn>
                              </p:par>
                              <p:par>
                                <p:cTn id="59" presetID="14" presetClass="entr" presetSubtype="1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randombar(horizontal)">
                                      <p:cBhvr>
                                        <p:cTn id="64" dur="500"/>
                                        <p:tgtEl>
                                          <p:spTgt spid="8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randombar(horizontal)">
                                      <p:cBhvr>
                                        <p:cTn id="67" dur="500"/>
                                        <p:tgtEl>
                                          <p:spTgt spid="8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randombar(horizontal)">
                                      <p:cBhvr>
                                        <p:cTn id="70" dur="500"/>
                                        <p:tgtEl>
                                          <p:spTgt spid="79"/>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206"/>
                                        </p:tgtEl>
                                        <p:attrNameLst>
                                          <p:attrName>style.visibility</p:attrName>
                                        </p:attrNameLst>
                                      </p:cBhvr>
                                      <p:to>
                                        <p:strVal val="visible"/>
                                      </p:to>
                                    </p:set>
                                    <p:animEffect transition="in" filter="randombar(horizontal)">
                                      <p:cBhvr>
                                        <p:cTn id="75" dur="500"/>
                                        <p:tgtEl>
                                          <p:spTgt spid="206"/>
                                        </p:tgtEl>
                                      </p:cBhvr>
                                    </p:animEffect>
                                  </p:childTnLst>
                                </p:cTn>
                              </p:par>
                              <p:par>
                                <p:cTn id="76" presetID="14" presetClass="entr" presetSubtype="1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randombar(horizontal)">
                                      <p:cBhvr>
                                        <p:cTn id="78" dur="500"/>
                                        <p:tgtEl>
                                          <p:spTgt spid="47"/>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randombar(horizontal)">
                                      <p:cBhvr>
                                        <p:cTn id="81" dur="500"/>
                                        <p:tgtEl>
                                          <p:spTgt spid="45"/>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randombar(horizontal)">
                                      <p:cBhvr>
                                        <p:cTn id="84" dur="500"/>
                                        <p:tgtEl>
                                          <p:spTgt spid="44"/>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randombar(horizontal)">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P spid="43" grpId="0"/>
      <p:bldP spid="44" grpId="0"/>
      <p:bldP spid="45" grpId="0" animBg="1"/>
      <p:bldP spid="48" grpId="0"/>
      <p:bldP spid="77" grpId="0"/>
      <p:bldP spid="78" grpId="0" animBg="1"/>
      <p:bldP spid="79" grpId="0"/>
      <p:bldP spid="80" grpId="0"/>
      <p:bldP spid="81" grpId="0" animBg="1"/>
      <p:bldP spid="205" grpId="0" animBg="1"/>
      <p:bldP spid="206" grpId="0" animBg="1"/>
      <p:bldP spid="207" grpId="0" animBg="1"/>
      <p:bldP spid="20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lor 1"/>
          <p:cNvSpPr>
            <a:spLocks/>
          </p:cNvSpPr>
          <p:nvPr/>
        </p:nvSpPr>
        <p:spPr bwMode="auto">
          <a:xfrm>
            <a:off x="7535666" y="2220404"/>
            <a:ext cx="2662042" cy="1581643"/>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chemeClr val="accent6"/>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7" name="Color 3"/>
          <p:cNvSpPr>
            <a:spLocks/>
          </p:cNvSpPr>
          <p:nvPr/>
        </p:nvSpPr>
        <p:spPr bwMode="auto">
          <a:xfrm>
            <a:off x="4562000" y="2220404"/>
            <a:ext cx="2660571" cy="1581643"/>
          </a:xfrm>
          <a:custGeom>
            <a:avLst/>
            <a:gdLst>
              <a:gd name="T0" fmla="*/ 766 w 766"/>
              <a:gd name="T1" fmla="*/ 0 h 453"/>
              <a:gd name="T2" fmla="*/ 669 w 766"/>
              <a:gd name="T3" fmla="*/ 85 h 453"/>
              <a:gd name="T4" fmla="*/ 470 w 766"/>
              <a:gd name="T5" fmla="*/ 390 h 453"/>
              <a:gd name="T6" fmla="*/ 337 w 766"/>
              <a:gd name="T7" fmla="*/ 453 h 453"/>
              <a:gd name="T8" fmla="*/ 0 w 766"/>
              <a:gd name="T9" fmla="*/ 453 h 453"/>
              <a:gd name="T10" fmla="*/ 133 w 766"/>
              <a:gd name="T11" fmla="*/ 390 h 453"/>
              <a:gd name="T12" fmla="*/ 332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69" y="85"/>
                </a:cubicBezTo>
                <a:cubicBezTo>
                  <a:pt x="622" y="161"/>
                  <a:pt x="494" y="357"/>
                  <a:pt x="470" y="390"/>
                </a:cubicBezTo>
                <a:cubicBezTo>
                  <a:pt x="441" y="428"/>
                  <a:pt x="406" y="453"/>
                  <a:pt x="337" y="453"/>
                </a:cubicBezTo>
                <a:cubicBezTo>
                  <a:pt x="0" y="453"/>
                  <a:pt x="0" y="453"/>
                  <a:pt x="0" y="453"/>
                </a:cubicBezTo>
                <a:cubicBezTo>
                  <a:pt x="69" y="453"/>
                  <a:pt x="104" y="428"/>
                  <a:pt x="133" y="390"/>
                </a:cubicBezTo>
                <a:cubicBezTo>
                  <a:pt x="157" y="357"/>
                  <a:pt x="285" y="161"/>
                  <a:pt x="332" y="85"/>
                </a:cubicBezTo>
                <a:cubicBezTo>
                  <a:pt x="383" y="3"/>
                  <a:pt x="429" y="0"/>
                  <a:pt x="429" y="0"/>
                </a:cubicBezTo>
                <a:lnTo>
                  <a:pt x="766" y="0"/>
                </a:lnTo>
                <a:close/>
              </a:path>
            </a:pathLst>
          </a:custGeom>
          <a:solidFill>
            <a:schemeClr val="accent4"/>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8" name="Color 2"/>
          <p:cNvSpPr>
            <a:spLocks/>
          </p:cNvSpPr>
          <p:nvPr/>
        </p:nvSpPr>
        <p:spPr bwMode="auto">
          <a:xfrm>
            <a:off x="6048098" y="2220404"/>
            <a:ext cx="2659102" cy="1581643"/>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5"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solidFill>
            <a:schemeClr val="accent5"/>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9" name="Color 5"/>
          <p:cNvSpPr>
            <a:spLocks/>
          </p:cNvSpPr>
          <p:nvPr/>
        </p:nvSpPr>
        <p:spPr bwMode="auto">
          <a:xfrm>
            <a:off x="1582454" y="2220404"/>
            <a:ext cx="2662042" cy="1581643"/>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chemeClr val="accent2"/>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20" name="Color 4"/>
          <p:cNvSpPr>
            <a:spLocks/>
          </p:cNvSpPr>
          <p:nvPr/>
        </p:nvSpPr>
        <p:spPr bwMode="auto">
          <a:xfrm>
            <a:off x="3070023" y="2220404"/>
            <a:ext cx="2662042" cy="1581643"/>
          </a:xfrm>
          <a:custGeom>
            <a:avLst/>
            <a:gdLst>
              <a:gd name="T0" fmla="*/ 0 w 766"/>
              <a:gd name="T1" fmla="*/ 0 h 453"/>
              <a:gd name="T2" fmla="*/ 96 w 766"/>
              <a:gd name="T3" fmla="*/ 85 h 453"/>
              <a:gd name="T4" fmla="*/ 296 w 766"/>
              <a:gd name="T5" fmla="*/ 390 h 453"/>
              <a:gd name="T6" fmla="*/ 429 w 766"/>
              <a:gd name="T7" fmla="*/ 453 h 453"/>
              <a:gd name="T8" fmla="*/ 766 w 766"/>
              <a:gd name="T9" fmla="*/ 453 h 453"/>
              <a:gd name="T10" fmla="*/ 633 w 766"/>
              <a:gd name="T11" fmla="*/ 390 h 453"/>
              <a:gd name="T12" fmla="*/ 433 w 766"/>
              <a:gd name="T13" fmla="*/ 85 h 453"/>
              <a:gd name="T14" fmla="*/ 337 w 766"/>
              <a:gd name="T15" fmla="*/ 0 h 453"/>
              <a:gd name="T16" fmla="*/ 0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0" y="0"/>
                </a:moveTo>
                <a:cubicBezTo>
                  <a:pt x="0" y="0"/>
                  <a:pt x="46" y="3"/>
                  <a:pt x="96" y="85"/>
                </a:cubicBezTo>
                <a:cubicBezTo>
                  <a:pt x="143" y="161"/>
                  <a:pt x="271" y="357"/>
                  <a:pt x="296" y="390"/>
                </a:cubicBezTo>
                <a:cubicBezTo>
                  <a:pt x="324" y="428"/>
                  <a:pt x="360" y="453"/>
                  <a:pt x="429" y="453"/>
                </a:cubicBezTo>
                <a:cubicBezTo>
                  <a:pt x="766" y="453"/>
                  <a:pt x="766" y="453"/>
                  <a:pt x="766" y="453"/>
                </a:cubicBezTo>
                <a:cubicBezTo>
                  <a:pt x="697" y="453"/>
                  <a:pt x="661" y="428"/>
                  <a:pt x="633" y="390"/>
                </a:cubicBezTo>
                <a:cubicBezTo>
                  <a:pt x="608" y="357"/>
                  <a:pt x="480" y="161"/>
                  <a:pt x="433" y="85"/>
                </a:cubicBezTo>
                <a:cubicBezTo>
                  <a:pt x="383" y="3"/>
                  <a:pt x="337" y="0"/>
                  <a:pt x="337" y="0"/>
                </a:cubicBezTo>
                <a:lnTo>
                  <a:pt x="0" y="0"/>
                </a:lnTo>
                <a:close/>
              </a:path>
            </a:pathLst>
          </a:custGeom>
          <a:solidFill>
            <a:schemeClr val="accent3"/>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21" name="Side Color"/>
          <p:cNvSpPr>
            <a:spLocks/>
          </p:cNvSpPr>
          <p:nvPr/>
        </p:nvSpPr>
        <p:spPr bwMode="auto">
          <a:xfrm>
            <a:off x="-1391221" y="2220393"/>
            <a:ext cx="2662041" cy="939285"/>
          </a:xfrm>
          <a:custGeom>
            <a:avLst/>
            <a:gdLst>
              <a:gd name="T0" fmla="*/ 766 w 766"/>
              <a:gd name="T1" fmla="*/ 0 h 269"/>
              <a:gd name="T2" fmla="*/ 670 w 766"/>
              <a:gd name="T3" fmla="*/ 50 h 269"/>
              <a:gd name="T4" fmla="*/ 470 w 766"/>
              <a:gd name="T5" fmla="*/ 232 h 269"/>
              <a:gd name="T6" fmla="*/ 337 w 766"/>
              <a:gd name="T7" fmla="*/ 269 h 269"/>
              <a:gd name="T8" fmla="*/ 0 w 766"/>
              <a:gd name="T9" fmla="*/ 269 h 269"/>
              <a:gd name="T10" fmla="*/ 133 w 766"/>
              <a:gd name="T11" fmla="*/ 232 h 269"/>
              <a:gd name="T12" fmla="*/ 332 w 766"/>
              <a:gd name="T13" fmla="*/ 50 h 269"/>
              <a:gd name="T14" fmla="*/ 429 w 766"/>
              <a:gd name="T15" fmla="*/ 0 h 269"/>
              <a:gd name="T16" fmla="*/ 766 w 766"/>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269">
                <a:moveTo>
                  <a:pt x="766" y="0"/>
                </a:moveTo>
                <a:cubicBezTo>
                  <a:pt x="766" y="0"/>
                  <a:pt x="720" y="1"/>
                  <a:pt x="670" y="50"/>
                </a:cubicBezTo>
                <a:cubicBezTo>
                  <a:pt x="623" y="96"/>
                  <a:pt x="495" y="212"/>
                  <a:pt x="470" y="232"/>
                </a:cubicBezTo>
                <a:cubicBezTo>
                  <a:pt x="442" y="255"/>
                  <a:pt x="406" y="269"/>
                  <a:pt x="337" y="269"/>
                </a:cubicBezTo>
                <a:cubicBezTo>
                  <a:pt x="0" y="269"/>
                  <a:pt x="0" y="269"/>
                  <a:pt x="0" y="269"/>
                </a:cubicBezTo>
                <a:cubicBezTo>
                  <a:pt x="69" y="269"/>
                  <a:pt x="104" y="255"/>
                  <a:pt x="133" y="232"/>
                </a:cubicBezTo>
                <a:cubicBezTo>
                  <a:pt x="158" y="212"/>
                  <a:pt x="285" y="96"/>
                  <a:pt x="332" y="50"/>
                </a:cubicBezTo>
                <a:cubicBezTo>
                  <a:pt x="383" y="1"/>
                  <a:pt x="429" y="0"/>
                  <a:pt x="429" y="0"/>
                </a:cubicBezTo>
                <a:lnTo>
                  <a:pt x="766" y="0"/>
                </a:lnTo>
                <a:close/>
              </a:path>
            </a:pathLst>
          </a:custGeom>
          <a:solidFill>
            <a:schemeClr val="accent1">
              <a:lumMod val="75000"/>
            </a:schemeClr>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22" name="Color 6"/>
          <p:cNvSpPr>
            <a:spLocks/>
          </p:cNvSpPr>
          <p:nvPr/>
        </p:nvSpPr>
        <p:spPr bwMode="auto">
          <a:xfrm>
            <a:off x="96352" y="2220402"/>
            <a:ext cx="2657631" cy="1581643"/>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6"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solidFill>
            <a:schemeClr val="accent1"/>
          </a:solidFill>
          <a:ln>
            <a:noFill/>
          </a:ln>
        </p:spPr>
        <p:txBody>
          <a:bodyPr vert="horz" wrap="square" lIns="0" tIns="0" rIns="0" bIns="0" numCol="1" anchor="t" anchorCtr="0" compatLnSpc="1">
            <a:prstTxWarp prst="textNoShape">
              <a:avLst/>
            </a:prstTxWarp>
          </a:bodyPr>
          <a:lstStyle/>
          <a:p>
            <a:pPr>
              <a:lnSpc>
                <a:spcPct val="120000"/>
              </a:lnSpc>
            </a:pPr>
            <a:endParaRPr 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24" name="TextBox 23"/>
          <p:cNvSpPr txBox="1"/>
          <p:nvPr/>
        </p:nvSpPr>
        <p:spPr>
          <a:xfrm>
            <a:off x="291390" y="1958991"/>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27" name="TextBox 26"/>
          <p:cNvSpPr txBox="1"/>
          <p:nvPr/>
        </p:nvSpPr>
        <p:spPr>
          <a:xfrm>
            <a:off x="1773879" y="3855813"/>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0" name="TextBox 29"/>
          <p:cNvSpPr txBox="1"/>
          <p:nvPr/>
        </p:nvSpPr>
        <p:spPr>
          <a:xfrm>
            <a:off x="3239031" y="1958991"/>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3" name="TextBox 32"/>
          <p:cNvSpPr txBox="1"/>
          <p:nvPr/>
        </p:nvSpPr>
        <p:spPr>
          <a:xfrm>
            <a:off x="4761534" y="3855812"/>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6" name="TextBox 35"/>
          <p:cNvSpPr txBox="1"/>
          <p:nvPr/>
        </p:nvSpPr>
        <p:spPr>
          <a:xfrm>
            <a:off x="6184476" y="1958991"/>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9" name="TextBox 38"/>
          <p:cNvSpPr txBox="1"/>
          <p:nvPr/>
        </p:nvSpPr>
        <p:spPr>
          <a:xfrm>
            <a:off x="7560682" y="3855812"/>
            <a:ext cx="1077218" cy="202491"/>
          </a:xfrm>
          <a:prstGeom prst="rect">
            <a:avLst/>
          </a:prstGeom>
          <a:noFill/>
        </p:spPr>
        <p:txBody>
          <a:bodyPr wrap="none" lIns="0" tIns="0" rIns="0" bIns="0" rtlCol="0">
            <a:spAutoFit/>
          </a:bodyPr>
          <a:lstStyle/>
          <a:p>
            <a:pPr algn="ctr">
              <a:lnSpc>
                <a:spcPct val="120000"/>
              </a:lnSpc>
            </a:pPr>
            <a:r>
              <a:rPr lang="zh-CN" altLang="en-US" sz="120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1" name="Text Placeholder 7"/>
          <p:cNvSpPr txBox="1">
            <a:spLocks/>
          </p:cNvSpPr>
          <p:nvPr/>
        </p:nvSpPr>
        <p:spPr>
          <a:xfrm>
            <a:off x="1979552" y="4352473"/>
            <a:ext cx="1546336" cy="17722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2"/>
          <p:cNvSpPr txBox="1">
            <a:spLocks/>
          </p:cNvSpPr>
          <p:nvPr/>
        </p:nvSpPr>
        <p:spPr>
          <a:xfrm>
            <a:off x="1979551" y="4598778"/>
            <a:ext cx="2172110" cy="211405"/>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34" name="Rounded Rectangle 11"/>
          <p:cNvSpPr>
            <a:spLocks noChangeAspect="1"/>
          </p:cNvSpPr>
          <p:nvPr/>
        </p:nvSpPr>
        <p:spPr>
          <a:xfrm>
            <a:off x="1298844" y="4362962"/>
            <a:ext cx="569456" cy="570011"/>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 Placeholder 7"/>
          <p:cNvSpPr txBox="1">
            <a:spLocks/>
          </p:cNvSpPr>
          <p:nvPr/>
        </p:nvSpPr>
        <p:spPr>
          <a:xfrm>
            <a:off x="1344505" y="4435165"/>
            <a:ext cx="460974" cy="380422"/>
          </a:xfrm>
          <a:prstGeom prst="rect">
            <a:avLst/>
          </a:prstGeom>
        </p:spPr>
        <p:txBody>
          <a:bodyPr vert="horz" lIns="0" tIns="77913" rIns="0" bIns="77913"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dirty="0">
                <a:latin typeface="Arial" panose="020B0604020202020204" pitchFamily="34" charset="0"/>
                <a:ea typeface="微软雅黑" panose="020B0503020204020204" pitchFamily="34" charset="-122"/>
                <a:sym typeface="Arial" panose="020B0604020202020204" pitchFamily="34" charset="0"/>
              </a:rPr>
              <a:t>01</a:t>
            </a:r>
          </a:p>
        </p:txBody>
      </p:sp>
      <p:sp>
        <p:nvSpPr>
          <p:cNvPr id="37" name="Text Placeholder 7"/>
          <p:cNvSpPr txBox="1">
            <a:spLocks/>
          </p:cNvSpPr>
          <p:nvPr/>
        </p:nvSpPr>
        <p:spPr>
          <a:xfrm>
            <a:off x="6063121" y="4363789"/>
            <a:ext cx="2174661" cy="17722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 Placeholder 2"/>
          <p:cNvSpPr txBox="1">
            <a:spLocks/>
          </p:cNvSpPr>
          <p:nvPr/>
        </p:nvSpPr>
        <p:spPr>
          <a:xfrm>
            <a:off x="6063121" y="4610095"/>
            <a:ext cx="2174661" cy="211405"/>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40" name="Rounded Rectangle 23"/>
          <p:cNvSpPr>
            <a:spLocks noChangeAspect="1"/>
          </p:cNvSpPr>
          <p:nvPr/>
        </p:nvSpPr>
        <p:spPr>
          <a:xfrm>
            <a:off x="5387122" y="4374279"/>
            <a:ext cx="569456" cy="570011"/>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7"/>
          <p:cNvSpPr txBox="1">
            <a:spLocks/>
          </p:cNvSpPr>
          <p:nvPr/>
        </p:nvSpPr>
        <p:spPr>
          <a:xfrm>
            <a:off x="5432782" y="4446482"/>
            <a:ext cx="460974" cy="380422"/>
          </a:xfrm>
          <a:prstGeom prst="rect">
            <a:avLst/>
          </a:prstGeom>
        </p:spPr>
        <p:txBody>
          <a:bodyPr vert="horz" lIns="0" tIns="77913" rIns="0" bIns="77913"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dirty="0">
                <a:latin typeface="Arial" panose="020B0604020202020204" pitchFamily="34" charset="0"/>
                <a:ea typeface="微软雅黑" panose="020B0503020204020204" pitchFamily="34" charset="-122"/>
                <a:sym typeface="Arial" panose="020B0604020202020204" pitchFamily="34" charset="0"/>
              </a:rPr>
              <a:t>02</a:t>
            </a:r>
          </a:p>
        </p:txBody>
      </p:sp>
      <p:sp>
        <p:nvSpPr>
          <p:cNvPr id="42" name="Text Placeholder 7"/>
          <p:cNvSpPr txBox="1">
            <a:spLocks/>
          </p:cNvSpPr>
          <p:nvPr/>
        </p:nvSpPr>
        <p:spPr>
          <a:xfrm>
            <a:off x="2016390" y="5341855"/>
            <a:ext cx="2172110" cy="17722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2"/>
          <p:cNvSpPr txBox="1">
            <a:spLocks/>
          </p:cNvSpPr>
          <p:nvPr/>
        </p:nvSpPr>
        <p:spPr>
          <a:xfrm>
            <a:off x="2016390" y="5588160"/>
            <a:ext cx="2172110" cy="211405"/>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44" name="Rounded Rectangle 27"/>
          <p:cNvSpPr>
            <a:spLocks noChangeAspect="1"/>
          </p:cNvSpPr>
          <p:nvPr/>
        </p:nvSpPr>
        <p:spPr>
          <a:xfrm>
            <a:off x="1344506" y="5352345"/>
            <a:ext cx="569456" cy="570011"/>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 Placeholder 7"/>
          <p:cNvSpPr txBox="1">
            <a:spLocks/>
          </p:cNvSpPr>
          <p:nvPr/>
        </p:nvSpPr>
        <p:spPr>
          <a:xfrm>
            <a:off x="1390166" y="5424547"/>
            <a:ext cx="460974" cy="380422"/>
          </a:xfrm>
          <a:prstGeom prst="rect">
            <a:avLst/>
          </a:prstGeom>
        </p:spPr>
        <p:txBody>
          <a:bodyPr vert="horz" lIns="0" tIns="77913" rIns="0" bIns="77913"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dirty="0">
                <a:latin typeface="Arial" panose="020B0604020202020204" pitchFamily="34" charset="0"/>
                <a:ea typeface="微软雅黑" panose="020B0503020204020204" pitchFamily="34" charset="-122"/>
                <a:sym typeface="Arial" panose="020B0604020202020204" pitchFamily="34" charset="0"/>
              </a:rPr>
              <a:t>03</a:t>
            </a:r>
          </a:p>
        </p:txBody>
      </p:sp>
      <p:sp>
        <p:nvSpPr>
          <p:cNvPr id="46" name="Text Placeholder 7"/>
          <p:cNvSpPr txBox="1">
            <a:spLocks/>
          </p:cNvSpPr>
          <p:nvPr/>
        </p:nvSpPr>
        <p:spPr>
          <a:xfrm>
            <a:off x="6063121" y="5353171"/>
            <a:ext cx="2174661" cy="17722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 Placeholder 2"/>
          <p:cNvSpPr txBox="1">
            <a:spLocks/>
          </p:cNvSpPr>
          <p:nvPr/>
        </p:nvSpPr>
        <p:spPr>
          <a:xfrm>
            <a:off x="6063121" y="5599477"/>
            <a:ext cx="2174661" cy="211405"/>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48" name="Rounded Rectangle 16"/>
          <p:cNvSpPr>
            <a:spLocks noChangeAspect="1"/>
          </p:cNvSpPr>
          <p:nvPr/>
        </p:nvSpPr>
        <p:spPr>
          <a:xfrm>
            <a:off x="5391235" y="5363661"/>
            <a:ext cx="569456" cy="570011"/>
          </a:xfrm>
          <a:prstGeom prst="roundRect">
            <a:avLst>
              <a:gd name="adj" fmla="val 5000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 Placeholder 7"/>
          <p:cNvSpPr txBox="1">
            <a:spLocks/>
          </p:cNvSpPr>
          <p:nvPr/>
        </p:nvSpPr>
        <p:spPr>
          <a:xfrm>
            <a:off x="5436895" y="5435864"/>
            <a:ext cx="460974" cy="380422"/>
          </a:xfrm>
          <a:prstGeom prst="rect">
            <a:avLst/>
          </a:prstGeom>
        </p:spPr>
        <p:txBody>
          <a:bodyPr vert="horz" lIns="0" tIns="77913" rIns="0" bIns="77913"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dirty="0">
                <a:latin typeface="Arial" panose="020B0604020202020204" pitchFamily="34" charset="0"/>
                <a:ea typeface="微软雅黑" panose="020B0503020204020204" pitchFamily="34" charset="-122"/>
                <a:sym typeface="Arial" panose="020B0604020202020204" pitchFamily="34" charset="0"/>
              </a:rPr>
              <a:t>04</a:t>
            </a:r>
          </a:p>
        </p:txBody>
      </p:sp>
      <p:sp>
        <p:nvSpPr>
          <p:cNvPr id="50" name="任意多边形 49"/>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50"/>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8063087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anim calcmode="lin" valueType="num">
                                      <p:cBhvr>
                                        <p:cTn id="68" dur="1000" fill="hold"/>
                                        <p:tgtEl>
                                          <p:spTgt spid="39"/>
                                        </p:tgtEl>
                                        <p:attrNameLst>
                                          <p:attrName>ppt_x</p:attrName>
                                        </p:attrNameLst>
                                      </p:cBhvr>
                                      <p:tavLst>
                                        <p:tav tm="0">
                                          <p:val>
                                            <p:strVal val="#ppt_x"/>
                                          </p:val>
                                        </p:tav>
                                        <p:tav tm="100000">
                                          <p:val>
                                            <p:strVal val="#ppt_x"/>
                                          </p:val>
                                        </p:tav>
                                      </p:tavLst>
                                    </p:anim>
                                    <p:anim calcmode="lin" valueType="num">
                                      <p:cBhvr>
                                        <p:cTn id="69" dur="1000" fill="hold"/>
                                        <p:tgtEl>
                                          <p:spTgt spid="39"/>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31">
                                            <p:txEl>
                                              <p:pRg st="0" end="0"/>
                                            </p:txEl>
                                          </p:spTgt>
                                        </p:tgtEl>
                                        <p:attrNameLst>
                                          <p:attrName>style.visibility</p:attrName>
                                        </p:attrNameLst>
                                      </p:cBhvr>
                                      <p:to>
                                        <p:strVal val="visible"/>
                                      </p:to>
                                    </p:set>
                                    <p:anim calcmode="lin" valueType="num">
                                      <p:cBhvr>
                                        <p:cTn id="7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31">
                                            <p:txEl>
                                              <p:pRg st="0" end="0"/>
                                            </p:txEl>
                                          </p:spTgt>
                                        </p:tgtEl>
                                      </p:cBhvr>
                                    </p:animEffect>
                                  </p:childTnLst>
                                </p:cTn>
                              </p:par>
                              <p:par>
                                <p:cTn id="75" presetID="23" presetClass="entr" presetSubtype="16" fill="hold" grpId="0" nodeType="withEffect">
                                  <p:stCondLst>
                                    <p:cond delay="200"/>
                                  </p:stCondLst>
                                  <p:childTnLst>
                                    <p:set>
                                      <p:cBhvr>
                                        <p:cTn id="76" dur="1" fill="hold">
                                          <p:stCondLst>
                                            <p:cond delay="0"/>
                                          </p:stCondLst>
                                        </p:cTn>
                                        <p:tgtEl>
                                          <p:spTgt spid="32">
                                            <p:txEl>
                                              <p:pRg st="0" end="0"/>
                                            </p:txEl>
                                          </p:spTgt>
                                        </p:tgtEl>
                                        <p:attrNameLst>
                                          <p:attrName>style.visibility</p:attrName>
                                        </p:attrNameLst>
                                      </p:cBhvr>
                                      <p:to>
                                        <p:strVal val="visible"/>
                                      </p:to>
                                    </p:set>
                                    <p:anim calcmode="lin" valueType="num">
                                      <p:cBhvr>
                                        <p:cTn id="7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32">
                                            <p:txEl>
                                              <p:pRg st="0" end="0"/>
                                            </p:txEl>
                                          </p:spTgt>
                                        </p:tgtEl>
                                        <p:attrNameLst>
                                          <p:attrName>ppt_h</p:attrName>
                                        </p:attrNameLst>
                                      </p:cBhvr>
                                      <p:tavLst>
                                        <p:tav tm="0">
                                          <p:val>
                                            <p:fltVal val="0"/>
                                          </p:val>
                                        </p:tav>
                                        <p:tav tm="100000">
                                          <p:val>
                                            <p:strVal val="#ppt_h"/>
                                          </p:val>
                                        </p:tav>
                                      </p:tavLst>
                                    </p:anim>
                                  </p:childTnLst>
                                </p:cTn>
                              </p:par>
                              <p:par>
                                <p:cTn id="79" presetID="53" presetClass="entr" presetSubtype="16" fill="hold" grpId="0" nodeType="withEffect">
                                  <p:stCondLst>
                                    <p:cond delay="200"/>
                                  </p:stCondLst>
                                  <p:childTnLst>
                                    <p:set>
                                      <p:cBhvr>
                                        <p:cTn id="80" dur="1" fill="hold">
                                          <p:stCondLst>
                                            <p:cond delay="0"/>
                                          </p:stCondLst>
                                        </p:cTn>
                                        <p:tgtEl>
                                          <p:spTgt spid="34"/>
                                        </p:tgtEl>
                                        <p:attrNameLst>
                                          <p:attrName>style.visibility</p:attrName>
                                        </p:attrNameLst>
                                      </p:cBhvr>
                                      <p:to>
                                        <p:strVal val="visible"/>
                                      </p:to>
                                    </p:set>
                                    <p:anim calcmode="lin" valueType="num">
                                      <p:cBhvr>
                                        <p:cTn id="81" dur="500" fill="hold"/>
                                        <p:tgtEl>
                                          <p:spTgt spid="34"/>
                                        </p:tgtEl>
                                        <p:attrNameLst>
                                          <p:attrName>ppt_w</p:attrName>
                                        </p:attrNameLst>
                                      </p:cBhvr>
                                      <p:tavLst>
                                        <p:tav tm="0">
                                          <p:val>
                                            <p:fltVal val="0"/>
                                          </p:val>
                                        </p:tav>
                                        <p:tav tm="100000">
                                          <p:val>
                                            <p:strVal val="#ppt_w"/>
                                          </p:val>
                                        </p:tav>
                                      </p:tavLst>
                                    </p:anim>
                                    <p:anim calcmode="lin" valueType="num">
                                      <p:cBhvr>
                                        <p:cTn id="82" dur="500" fill="hold"/>
                                        <p:tgtEl>
                                          <p:spTgt spid="34"/>
                                        </p:tgtEl>
                                        <p:attrNameLst>
                                          <p:attrName>ppt_h</p:attrName>
                                        </p:attrNameLst>
                                      </p:cBhvr>
                                      <p:tavLst>
                                        <p:tav tm="0">
                                          <p:val>
                                            <p:fltVal val="0"/>
                                          </p:val>
                                        </p:tav>
                                        <p:tav tm="100000">
                                          <p:val>
                                            <p:strVal val="#ppt_h"/>
                                          </p:val>
                                        </p:tav>
                                      </p:tavLst>
                                    </p:anim>
                                    <p:animEffect transition="in" filter="fade">
                                      <p:cBhvr>
                                        <p:cTn id="83" dur="500"/>
                                        <p:tgtEl>
                                          <p:spTgt spid="34"/>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35">
                                            <p:txEl>
                                              <p:pRg st="0" end="0"/>
                                            </p:txEl>
                                          </p:spTgt>
                                        </p:tgtEl>
                                        <p:attrNameLst>
                                          <p:attrName>style.visibility</p:attrName>
                                        </p:attrNameLst>
                                      </p:cBhvr>
                                      <p:to>
                                        <p:strVal val="visible"/>
                                      </p:to>
                                    </p:set>
                                    <p:anim calcmode="lin" valueType="num">
                                      <p:cBhvr>
                                        <p:cTn id="86"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35">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37">
                                            <p:txEl>
                                              <p:pRg st="0" end="0"/>
                                            </p:txEl>
                                          </p:spTgt>
                                        </p:tgtEl>
                                        <p:attrNameLst>
                                          <p:attrName>style.visibility</p:attrName>
                                        </p:attrNameLst>
                                      </p:cBhvr>
                                      <p:to>
                                        <p:strVal val="visible"/>
                                      </p:to>
                                    </p:set>
                                    <p:anim calcmode="lin" valueType="num">
                                      <p:cBhvr>
                                        <p:cTn id="9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37">
                                            <p:txEl>
                                              <p:pRg st="0" end="0"/>
                                            </p:txEl>
                                          </p:spTgt>
                                        </p:tgtEl>
                                      </p:cBhvr>
                                    </p:animEffect>
                                  </p:childTnLst>
                                </p:cTn>
                              </p:par>
                              <p:par>
                                <p:cTn id="94" presetID="23" presetClass="entr" presetSubtype="16" fill="hold" grpId="0" nodeType="withEffect">
                                  <p:stCondLst>
                                    <p:cond delay="200"/>
                                  </p:stCondLst>
                                  <p:childTnLst>
                                    <p:set>
                                      <p:cBhvr>
                                        <p:cTn id="95" dur="1" fill="hold">
                                          <p:stCondLst>
                                            <p:cond delay="0"/>
                                          </p:stCondLst>
                                        </p:cTn>
                                        <p:tgtEl>
                                          <p:spTgt spid="38">
                                            <p:txEl>
                                              <p:pRg st="0" end="0"/>
                                            </p:txEl>
                                          </p:spTgt>
                                        </p:tgtEl>
                                        <p:attrNameLst>
                                          <p:attrName>style.visibility</p:attrName>
                                        </p:attrNameLst>
                                      </p:cBhvr>
                                      <p:to>
                                        <p:strVal val="visible"/>
                                      </p:to>
                                    </p:set>
                                    <p:anim calcmode="lin" valueType="num">
                                      <p:cBhvr>
                                        <p:cTn id="96"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38">
                                            <p:txEl>
                                              <p:pRg st="0" end="0"/>
                                            </p:txEl>
                                          </p:spTgt>
                                        </p:tgtEl>
                                        <p:attrNameLst>
                                          <p:attrName>ppt_h</p:attrName>
                                        </p:attrNameLst>
                                      </p:cBhvr>
                                      <p:tavLst>
                                        <p:tav tm="0">
                                          <p:val>
                                            <p:fltVal val="0"/>
                                          </p:val>
                                        </p:tav>
                                        <p:tav tm="100000">
                                          <p:val>
                                            <p:strVal val="#ppt_h"/>
                                          </p:val>
                                        </p:tav>
                                      </p:tavLst>
                                    </p:anim>
                                  </p:childTnLst>
                                </p:cTn>
                              </p:par>
                              <p:par>
                                <p:cTn id="98" presetID="53" presetClass="entr" presetSubtype="16" fill="hold" grpId="0" nodeType="withEffect">
                                  <p:stCondLst>
                                    <p:cond delay="20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500" fill="hold"/>
                                        <p:tgtEl>
                                          <p:spTgt spid="40"/>
                                        </p:tgtEl>
                                        <p:attrNameLst>
                                          <p:attrName>ppt_w</p:attrName>
                                        </p:attrNameLst>
                                      </p:cBhvr>
                                      <p:tavLst>
                                        <p:tav tm="0">
                                          <p:val>
                                            <p:fltVal val="0"/>
                                          </p:val>
                                        </p:tav>
                                        <p:tav tm="100000">
                                          <p:val>
                                            <p:strVal val="#ppt_w"/>
                                          </p:val>
                                        </p:tav>
                                      </p:tavLst>
                                    </p:anim>
                                    <p:anim calcmode="lin" valueType="num">
                                      <p:cBhvr>
                                        <p:cTn id="101" dur="500" fill="hold"/>
                                        <p:tgtEl>
                                          <p:spTgt spid="40"/>
                                        </p:tgtEl>
                                        <p:attrNameLst>
                                          <p:attrName>ppt_h</p:attrName>
                                        </p:attrNameLst>
                                      </p:cBhvr>
                                      <p:tavLst>
                                        <p:tav tm="0">
                                          <p:val>
                                            <p:fltVal val="0"/>
                                          </p:val>
                                        </p:tav>
                                        <p:tav tm="100000">
                                          <p:val>
                                            <p:strVal val="#ppt_h"/>
                                          </p:val>
                                        </p:tav>
                                      </p:tavLst>
                                    </p:anim>
                                    <p:animEffect transition="in" filter="fade">
                                      <p:cBhvr>
                                        <p:cTn id="102" dur="500"/>
                                        <p:tgtEl>
                                          <p:spTgt spid="40"/>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41">
                                            <p:txEl>
                                              <p:pRg st="0" end="0"/>
                                            </p:txEl>
                                          </p:spTgt>
                                        </p:tgtEl>
                                        <p:attrNameLst>
                                          <p:attrName>style.visibility</p:attrName>
                                        </p:attrNameLst>
                                      </p:cBhvr>
                                      <p:to>
                                        <p:strVal val="visible"/>
                                      </p:to>
                                    </p:set>
                                    <p:anim calcmode="lin" valueType="num">
                                      <p:cBhvr>
                                        <p:cTn id="10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41">
                                            <p:txEl>
                                              <p:pRg st="0" end="0"/>
                                            </p:txEl>
                                          </p:spTgt>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42">
                                            <p:txEl>
                                              <p:pRg st="0" end="0"/>
                                            </p:txEl>
                                          </p:spTgt>
                                        </p:tgtEl>
                                        <p:attrNameLst>
                                          <p:attrName>style.visibility</p:attrName>
                                        </p:attrNameLst>
                                      </p:cBhvr>
                                      <p:to>
                                        <p:strVal val="visible"/>
                                      </p:to>
                                    </p:set>
                                    <p:anim calcmode="lin" valueType="num">
                                      <p:cBhvr>
                                        <p:cTn id="110"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42">
                                            <p:txEl>
                                              <p:pRg st="0" end="0"/>
                                            </p:txEl>
                                          </p:spTgt>
                                        </p:tgtEl>
                                      </p:cBhvr>
                                    </p:animEffect>
                                  </p:childTnLst>
                                </p:cTn>
                              </p:par>
                              <p:par>
                                <p:cTn id="113" presetID="23" presetClass="entr" presetSubtype="16" fill="hold" grpId="0" nodeType="withEffect">
                                  <p:stCondLst>
                                    <p:cond delay="200"/>
                                  </p:stCondLst>
                                  <p:childTnLst>
                                    <p:set>
                                      <p:cBhvr>
                                        <p:cTn id="114" dur="1" fill="hold">
                                          <p:stCondLst>
                                            <p:cond delay="0"/>
                                          </p:stCondLst>
                                        </p:cTn>
                                        <p:tgtEl>
                                          <p:spTgt spid="43">
                                            <p:txEl>
                                              <p:pRg st="0" end="0"/>
                                            </p:txEl>
                                          </p:spTgt>
                                        </p:tgtEl>
                                        <p:attrNameLst>
                                          <p:attrName>style.visibility</p:attrName>
                                        </p:attrNameLst>
                                      </p:cBhvr>
                                      <p:to>
                                        <p:strVal val="visible"/>
                                      </p:to>
                                    </p:set>
                                    <p:anim calcmode="lin" valueType="num">
                                      <p:cBhvr>
                                        <p:cTn id="115"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43">
                                            <p:txEl>
                                              <p:pRg st="0" end="0"/>
                                            </p:txEl>
                                          </p:spTgt>
                                        </p:tgtEl>
                                        <p:attrNameLst>
                                          <p:attrName>ppt_h</p:attrName>
                                        </p:attrNameLst>
                                      </p:cBhvr>
                                      <p:tavLst>
                                        <p:tav tm="0">
                                          <p:val>
                                            <p:fltVal val="0"/>
                                          </p:val>
                                        </p:tav>
                                        <p:tav tm="100000">
                                          <p:val>
                                            <p:strVal val="#ppt_h"/>
                                          </p:val>
                                        </p:tav>
                                      </p:tavLst>
                                    </p:anim>
                                  </p:childTnLst>
                                </p:cTn>
                              </p:par>
                              <p:par>
                                <p:cTn id="117" presetID="53" presetClass="entr" presetSubtype="16" fill="hold" grpId="0" nodeType="withEffect">
                                  <p:stCondLst>
                                    <p:cond delay="20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45">
                                            <p:txEl>
                                              <p:pRg st="0" end="0"/>
                                            </p:txEl>
                                          </p:spTgt>
                                        </p:tgtEl>
                                        <p:attrNameLst>
                                          <p:attrName>style.visibility</p:attrName>
                                        </p:attrNameLst>
                                      </p:cBhvr>
                                      <p:to>
                                        <p:strVal val="visible"/>
                                      </p:to>
                                    </p:set>
                                    <p:anim calcmode="lin" valueType="num">
                                      <p:cBhvr>
                                        <p:cTn id="124"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45">
                                            <p:txEl>
                                              <p:pRg st="0" end="0"/>
                                            </p:txEl>
                                          </p:spTgt>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46">
                                            <p:txEl>
                                              <p:pRg st="0" end="0"/>
                                            </p:txEl>
                                          </p:spTgt>
                                        </p:tgtEl>
                                        <p:attrNameLst>
                                          <p:attrName>style.visibility</p:attrName>
                                        </p:attrNameLst>
                                      </p:cBhvr>
                                      <p:to>
                                        <p:strVal val="visible"/>
                                      </p:to>
                                    </p:set>
                                    <p:anim calcmode="lin" valueType="num">
                                      <p:cBhvr>
                                        <p:cTn id="129"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30"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31" dur="500"/>
                                        <p:tgtEl>
                                          <p:spTgt spid="46">
                                            <p:txEl>
                                              <p:pRg st="0" end="0"/>
                                            </p:txEl>
                                          </p:spTgt>
                                        </p:tgtEl>
                                      </p:cBhvr>
                                    </p:animEffect>
                                  </p:childTnLst>
                                </p:cTn>
                              </p:par>
                              <p:par>
                                <p:cTn id="132" presetID="23" presetClass="entr" presetSubtype="16" fill="hold" grpId="0" nodeType="withEffect">
                                  <p:stCondLst>
                                    <p:cond delay="200"/>
                                  </p:stCondLst>
                                  <p:childTnLst>
                                    <p:set>
                                      <p:cBhvr>
                                        <p:cTn id="133" dur="1" fill="hold">
                                          <p:stCondLst>
                                            <p:cond delay="0"/>
                                          </p:stCondLst>
                                        </p:cTn>
                                        <p:tgtEl>
                                          <p:spTgt spid="47">
                                            <p:txEl>
                                              <p:pRg st="0" end="0"/>
                                            </p:txEl>
                                          </p:spTgt>
                                        </p:tgtEl>
                                        <p:attrNameLst>
                                          <p:attrName>style.visibility</p:attrName>
                                        </p:attrNameLst>
                                      </p:cBhvr>
                                      <p:to>
                                        <p:strVal val="visible"/>
                                      </p:to>
                                    </p:set>
                                    <p:anim calcmode="lin" valueType="num">
                                      <p:cBhvr>
                                        <p:cTn id="13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5" dur="500" fill="hold"/>
                                        <p:tgtEl>
                                          <p:spTgt spid="47">
                                            <p:txEl>
                                              <p:pRg st="0" end="0"/>
                                            </p:txEl>
                                          </p:spTgt>
                                        </p:tgtEl>
                                        <p:attrNameLst>
                                          <p:attrName>ppt_h</p:attrName>
                                        </p:attrNameLst>
                                      </p:cBhvr>
                                      <p:tavLst>
                                        <p:tav tm="0">
                                          <p:val>
                                            <p:fltVal val="0"/>
                                          </p:val>
                                        </p:tav>
                                        <p:tav tm="100000">
                                          <p:val>
                                            <p:strVal val="#ppt_h"/>
                                          </p:val>
                                        </p:tav>
                                      </p:tavLst>
                                    </p:anim>
                                  </p:childTnLst>
                                </p:cTn>
                              </p:par>
                              <p:par>
                                <p:cTn id="136" presetID="53" presetClass="entr" presetSubtype="16" fill="hold" grpId="0" nodeType="withEffect">
                                  <p:stCondLst>
                                    <p:cond delay="200"/>
                                  </p:stCondLst>
                                  <p:childTnLst>
                                    <p:set>
                                      <p:cBhvr>
                                        <p:cTn id="137" dur="1" fill="hold">
                                          <p:stCondLst>
                                            <p:cond delay="0"/>
                                          </p:stCondLst>
                                        </p:cTn>
                                        <p:tgtEl>
                                          <p:spTgt spid="48"/>
                                        </p:tgtEl>
                                        <p:attrNameLst>
                                          <p:attrName>style.visibility</p:attrName>
                                        </p:attrNameLst>
                                      </p:cBhvr>
                                      <p:to>
                                        <p:strVal val="visible"/>
                                      </p:to>
                                    </p:set>
                                    <p:anim calcmode="lin" valueType="num">
                                      <p:cBhvr>
                                        <p:cTn id="138" dur="500" fill="hold"/>
                                        <p:tgtEl>
                                          <p:spTgt spid="48"/>
                                        </p:tgtEl>
                                        <p:attrNameLst>
                                          <p:attrName>ppt_w</p:attrName>
                                        </p:attrNameLst>
                                      </p:cBhvr>
                                      <p:tavLst>
                                        <p:tav tm="0">
                                          <p:val>
                                            <p:fltVal val="0"/>
                                          </p:val>
                                        </p:tav>
                                        <p:tav tm="100000">
                                          <p:val>
                                            <p:strVal val="#ppt_w"/>
                                          </p:val>
                                        </p:tav>
                                      </p:tavLst>
                                    </p:anim>
                                    <p:anim calcmode="lin" valueType="num">
                                      <p:cBhvr>
                                        <p:cTn id="139" dur="500" fill="hold"/>
                                        <p:tgtEl>
                                          <p:spTgt spid="48"/>
                                        </p:tgtEl>
                                        <p:attrNameLst>
                                          <p:attrName>ppt_h</p:attrName>
                                        </p:attrNameLst>
                                      </p:cBhvr>
                                      <p:tavLst>
                                        <p:tav tm="0">
                                          <p:val>
                                            <p:fltVal val="0"/>
                                          </p:val>
                                        </p:tav>
                                        <p:tav tm="100000">
                                          <p:val>
                                            <p:strVal val="#ppt_h"/>
                                          </p:val>
                                        </p:tav>
                                      </p:tavLst>
                                    </p:anim>
                                    <p:animEffect transition="in" filter="fade">
                                      <p:cBhvr>
                                        <p:cTn id="140" dur="500"/>
                                        <p:tgtEl>
                                          <p:spTgt spid="48"/>
                                        </p:tgtEl>
                                      </p:cBhvr>
                                    </p:animEffect>
                                  </p:childTnLst>
                                </p:cTn>
                              </p:par>
                              <p:par>
                                <p:cTn id="141" presetID="53" presetClass="entr" presetSubtype="16" fill="hold" grpId="0" nodeType="withEffect">
                                  <p:stCondLst>
                                    <p:cond delay="200"/>
                                  </p:stCondLst>
                                  <p:childTnLst>
                                    <p:set>
                                      <p:cBhvr>
                                        <p:cTn id="142" dur="1" fill="hold">
                                          <p:stCondLst>
                                            <p:cond delay="0"/>
                                          </p:stCondLst>
                                        </p:cTn>
                                        <p:tgtEl>
                                          <p:spTgt spid="49">
                                            <p:txEl>
                                              <p:pRg st="0" end="0"/>
                                            </p:txEl>
                                          </p:spTgt>
                                        </p:tgtEl>
                                        <p:attrNameLst>
                                          <p:attrName>style.visibility</p:attrName>
                                        </p:attrNameLst>
                                      </p:cBhvr>
                                      <p:to>
                                        <p:strVal val="visible"/>
                                      </p:to>
                                    </p:set>
                                    <p:anim calcmode="lin" valueType="num">
                                      <p:cBhvr>
                                        <p:cTn id="143"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4"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45"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4" grpId="0"/>
      <p:bldP spid="27" grpId="0"/>
      <p:bldP spid="30" grpId="0"/>
      <p:bldP spid="33" grpId="0"/>
      <p:bldP spid="36" grpId="0"/>
      <p:bldP spid="39" grpId="0"/>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2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build="p">
        <p:tmplLst>
          <p:tmpl lvl="1">
            <p:tnLst>
              <p:par>
                <p:cTn presetID="2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2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childTnLst>
                </p:cTn>
              </p:par>
            </p:tnLst>
          </p:tmpl>
        </p:tmplLst>
      </p:bldP>
      <p:bldP spid="44" grpId="0" animBg="1"/>
      <p:bldP spid="45" grpId="0" build="p">
        <p:tmplLst>
          <p:tmpl lvl="1">
            <p:tnLst>
              <p:par>
                <p:cTn presetID="53" presetClass="entr" presetSubtype="16"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2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childTnLst>
                </p:cTn>
              </p:par>
            </p:tnLst>
          </p:tmpl>
        </p:tmplLst>
      </p:bldP>
      <p:bldP spid="48" grpId="0" animBg="1"/>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008138" y="2845285"/>
            <a:ext cx="2970329" cy="507831"/>
          </a:xfrm>
          <a:prstGeom prst="rect">
            <a:avLst/>
          </a:prstGeom>
          <a:noFill/>
        </p:spPr>
        <p:txBody>
          <a:bodyPr wrap="square" lIns="0" tIns="0" rIns="0" bIns="0" rtlCol="0">
            <a:spAutoFit/>
          </a:bodyPr>
          <a:lstStyle/>
          <a:p>
            <a:r>
              <a:rPr lang="zh-CN" altLang="en-US" sz="3300" dirty="0">
                <a:solidFill>
                  <a:schemeClr val="accent1"/>
                </a:solidFill>
                <a:latin typeface="微软雅黑" panose="020B0503020204020204" pitchFamily="34" charset="-122"/>
                <a:ea typeface="微软雅黑" panose="020B0503020204020204" pitchFamily="34" charset="-122"/>
                <a:cs typeface="+mn-ea"/>
                <a:sym typeface="+mn-lt"/>
              </a:rPr>
              <a:t>请替换文字内容</a:t>
            </a:r>
            <a:endParaRPr lang="en-GB" altLang="zh-CN" sz="33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4" name="TextBox 49"/>
          <p:cNvSpPr txBox="1"/>
          <p:nvPr/>
        </p:nvSpPr>
        <p:spPr>
          <a:xfrm>
            <a:off x="4008138" y="3456549"/>
            <a:ext cx="3887636" cy="276999"/>
          </a:xfrm>
          <a:prstGeom prst="rect">
            <a:avLst/>
          </a:prstGeom>
          <a:noFill/>
        </p:spPr>
        <p:txBody>
          <a:bodyPr wrap="square" lIns="0" tIns="0" rIns="0" bIns="0" rtlCol="0">
            <a:spAutoFit/>
          </a:bodyPr>
          <a:lstStyle/>
          <a:p>
            <a:pPr eaLnBrk="0" hangingPunct="0"/>
            <a:r>
              <a:rPr lang="zh-CN" altLang="en-US" sz="900" dirty="0">
                <a:solidFill>
                  <a:schemeClr val="accent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02</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655377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par>
                          <p:cTn id="32" fill="hold">
                            <p:stCondLst>
                              <p:cond delay="211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14"/>
                                        </p:tgtEl>
                                        <p:attrNameLst>
                                          <p:attrName>style.visibility</p:attrName>
                                        </p:attrNameLst>
                                      </p:cBhvr>
                                      <p:to>
                                        <p:strVal val="visible"/>
                                      </p:to>
                                    </p:set>
                                    <p:animEffect transition="in" filter="wipe(left)">
                                      <p:cBhvr>
                                        <p:cTn id="35" dur="200"/>
                                        <p:tgtEl>
                                          <p:spTgt spid="14"/>
                                        </p:tgtEl>
                                      </p:cBhvr>
                                    </p:animEffect>
                                  </p:childTnLst>
                                </p:cTn>
                              </p:par>
                              <p:par>
                                <p:cTn id="36" presetID="36" presetClass="emph" presetSubtype="0" fill="hold" grpId="1" nodeType="withEffect">
                                  <p:stCondLst>
                                    <p:cond delay="0"/>
                                  </p:stCondLst>
                                  <p:iterate type="lt">
                                    <p:tmPct val="30000"/>
                                  </p:iterate>
                                  <p:childTnLst>
                                    <p:animScale>
                                      <p:cBhvr>
                                        <p:cTn id="37" dur="50" autoRev="1" fill="hold">
                                          <p:stCondLst>
                                            <p:cond delay="0"/>
                                          </p:stCondLst>
                                        </p:cTn>
                                        <p:tgtEl>
                                          <p:spTgt spid="14"/>
                                        </p:tgtEl>
                                      </p:cBhvr>
                                      <p:to x="80000" y="100000"/>
                                    </p:animScale>
                                    <p:anim by="(#ppt_w*0.10)" calcmode="lin" valueType="num">
                                      <p:cBhvr>
                                        <p:cTn id="38" dur="50" autoRev="1" fill="hold">
                                          <p:stCondLst>
                                            <p:cond delay="0"/>
                                          </p:stCondLst>
                                        </p:cTn>
                                        <p:tgtEl>
                                          <p:spTgt spid="14"/>
                                        </p:tgtEl>
                                        <p:attrNameLst>
                                          <p:attrName>ppt_x</p:attrName>
                                        </p:attrNameLst>
                                      </p:cBhvr>
                                    </p:anim>
                                    <p:anim by="(-#ppt_w*0.10)" calcmode="lin" valueType="num">
                                      <p:cBhvr>
                                        <p:cTn id="39" dur="50" autoRev="1" fill="hold">
                                          <p:stCondLst>
                                            <p:cond delay="0"/>
                                          </p:stCondLst>
                                        </p:cTn>
                                        <p:tgtEl>
                                          <p:spTgt spid="14"/>
                                        </p:tgtEl>
                                        <p:attrNameLst>
                                          <p:attrName>ppt_y</p:attrName>
                                        </p:attrNameLst>
                                      </p:cBhvr>
                                    </p:anim>
                                    <p:animRot by="-480000">
                                      <p:cBhvr>
                                        <p:cTn id="40"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p:nvPr/>
        </p:nvGrpSpPr>
        <p:grpSpPr>
          <a:xfrm>
            <a:off x="3576264" y="2826897"/>
            <a:ext cx="367889" cy="172217"/>
            <a:chOff x="3366566" y="1459073"/>
            <a:chExt cx="465169" cy="221445"/>
          </a:xfrm>
        </p:grpSpPr>
        <p:cxnSp>
          <p:nvCxnSpPr>
            <p:cNvPr id="38" name="Straight Connector 37"/>
            <p:cNvCxnSpPr/>
            <p:nvPr/>
          </p:nvCxnSpPr>
          <p:spPr>
            <a:xfrm flipH="1" flipV="1">
              <a:off x="3592681" y="1460250"/>
              <a:ext cx="239054" cy="220268"/>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366566" y="1459073"/>
              <a:ext cx="226116"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oup 74"/>
          <p:cNvGrpSpPr/>
          <p:nvPr/>
        </p:nvGrpSpPr>
        <p:grpSpPr>
          <a:xfrm flipH="1">
            <a:off x="5646267" y="2825470"/>
            <a:ext cx="405875" cy="175070"/>
            <a:chOff x="3318534" y="1459155"/>
            <a:chExt cx="513201" cy="221363"/>
          </a:xfrm>
        </p:grpSpPr>
        <p:cxnSp>
          <p:nvCxnSpPr>
            <p:cNvPr id="41" name="Straight Connector 40"/>
            <p:cNvCxnSpPr/>
            <p:nvPr/>
          </p:nvCxnSpPr>
          <p:spPr>
            <a:xfrm flipH="1" flipV="1">
              <a:off x="3592681" y="1460250"/>
              <a:ext cx="239054" cy="220268"/>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318534" y="1459155"/>
              <a:ext cx="274147"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Group 81"/>
          <p:cNvGrpSpPr/>
          <p:nvPr/>
        </p:nvGrpSpPr>
        <p:grpSpPr>
          <a:xfrm flipV="1">
            <a:off x="3576266" y="4740258"/>
            <a:ext cx="360046" cy="17221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5" name="Group 84"/>
          <p:cNvGrpSpPr/>
          <p:nvPr/>
        </p:nvGrpSpPr>
        <p:grpSpPr>
          <a:xfrm flipH="1" flipV="1">
            <a:off x="5662759" y="4738831"/>
            <a:ext cx="389383" cy="175070"/>
            <a:chOff x="3339387" y="1459155"/>
            <a:chExt cx="492348" cy="221363"/>
          </a:xfrm>
        </p:grpSpPr>
        <p:cxnSp>
          <p:nvCxnSpPr>
            <p:cNvPr id="47" name="Straight Connector 46"/>
            <p:cNvCxnSpPr/>
            <p:nvPr/>
          </p:nvCxnSpPr>
          <p:spPr>
            <a:xfrm flipH="1" flipV="1">
              <a:off x="3592681" y="1460250"/>
              <a:ext cx="239054" cy="220268"/>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39387" y="1459155"/>
              <a:ext cx="253294" cy="0"/>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sp>
        <p:nvSpPr>
          <p:cNvPr id="1029" name="Freeform 5"/>
          <p:cNvSpPr>
            <a:spLocks/>
          </p:cNvSpPr>
          <p:nvPr/>
        </p:nvSpPr>
        <p:spPr bwMode="auto">
          <a:xfrm>
            <a:off x="3345558" y="3418118"/>
            <a:ext cx="1475219" cy="1770262"/>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1030" name="Freeform 6"/>
          <p:cNvSpPr>
            <a:spLocks/>
          </p:cNvSpPr>
          <p:nvPr/>
        </p:nvSpPr>
        <p:spPr bwMode="auto">
          <a:xfrm>
            <a:off x="4344939" y="3887676"/>
            <a:ext cx="1775285" cy="147898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chemeClr val="accent4"/>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1031" name="Freeform 7"/>
          <p:cNvSpPr>
            <a:spLocks/>
          </p:cNvSpPr>
          <p:nvPr/>
        </p:nvSpPr>
        <p:spPr bwMode="auto">
          <a:xfrm>
            <a:off x="4820777" y="2593252"/>
            <a:ext cx="1480241" cy="1776539"/>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1032" name="Freeform 8"/>
          <p:cNvSpPr>
            <a:spLocks noEditPoints="1"/>
          </p:cNvSpPr>
          <p:nvPr/>
        </p:nvSpPr>
        <p:spPr bwMode="auto">
          <a:xfrm>
            <a:off x="3526352" y="2412458"/>
            <a:ext cx="1770262" cy="1475218"/>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Text Placeholder 3"/>
          <p:cNvSpPr txBox="1">
            <a:spLocks/>
          </p:cNvSpPr>
          <p:nvPr/>
        </p:nvSpPr>
        <p:spPr>
          <a:xfrm>
            <a:off x="4757524" y="2848931"/>
            <a:ext cx="160300" cy="1886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23186">
              <a:lnSpc>
                <a:spcPct val="120000"/>
              </a:lnSpc>
              <a:spcBef>
                <a:spcPct val="20000"/>
              </a:spcBef>
              <a:defRPr/>
            </a:pPr>
            <a:r>
              <a:rPr lang="en-US" sz="1125"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4" name="Text Placeholder 3"/>
          <p:cNvSpPr txBox="1">
            <a:spLocks/>
          </p:cNvSpPr>
          <p:nvPr/>
        </p:nvSpPr>
        <p:spPr>
          <a:xfrm>
            <a:off x="5752522" y="4026566"/>
            <a:ext cx="160300" cy="1886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23186">
              <a:lnSpc>
                <a:spcPct val="120000"/>
              </a:lnSpc>
              <a:spcBef>
                <a:spcPct val="20000"/>
              </a:spcBef>
              <a:defRPr/>
            </a:pPr>
            <a:r>
              <a:rPr lang="en-US" sz="1125"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7" name="Text Placeholder 3"/>
          <p:cNvSpPr txBox="1">
            <a:spLocks/>
          </p:cNvSpPr>
          <p:nvPr/>
        </p:nvSpPr>
        <p:spPr>
          <a:xfrm>
            <a:off x="4708772" y="4869978"/>
            <a:ext cx="160300" cy="1886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23186">
              <a:lnSpc>
                <a:spcPct val="120000"/>
              </a:lnSpc>
              <a:spcBef>
                <a:spcPct val="20000"/>
              </a:spcBef>
              <a:defRPr/>
            </a:pPr>
            <a:r>
              <a:rPr lang="en-US" sz="1125"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grpSp>
        <p:nvGrpSpPr>
          <p:cNvPr id="9" name="Group 59"/>
          <p:cNvGrpSpPr/>
          <p:nvPr/>
        </p:nvGrpSpPr>
        <p:grpSpPr>
          <a:xfrm>
            <a:off x="6181622" y="4670388"/>
            <a:ext cx="1856895" cy="563380"/>
            <a:chOff x="7154104" y="3245088"/>
            <a:chExt cx="2276195" cy="712352"/>
          </a:xfrm>
        </p:grpSpPr>
        <p:sp>
          <p:nvSpPr>
            <p:cNvPr id="50" name="TextBox 49"/>
            <p:cNvSpPr txBox="1"/>
            <p:nvPr/>
          </p:nvSpPr>
          <p:spPr>
            <a:xfrm>
              <a:off x="7154106" y="3550037"/>
              <a:ext cx="2276193" cy="407403"/>
            </a:xfrm>
            <a:prstGeom prst="rect">
              <a:avLst/>
            </a:prstGeom>
            <a:noFill/>
          </p:spPr>
          <p:txBody>
            <a:bodyPr wrap="square" lIns="0" tIns="0" rIns="0" bIns="0" rtlCol="0">
              <a:spAutoFit/>
            </a:bodyPr>
            <a:lstStyle/>
            <a:p>
              <a:pPr defTabSz="723186">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51" name="Rectangle 50"/>
            <p:cNvSpPr/>
            <p:nvPr/>
          </p:nvSpPr>
          <p:spPr>
            <a:xfrm>
              <a:off x="7154104" y="3245088"/>
              <a:ext cx="1155404" cy="224092"/>
            </a:xfrm>
            <a:prstGeom prst="rect">
              <a:avLst/>
            </a:prstGeom>
          </p:spPr>
          <p:txBody>
            <a:bodyPr wrap="none" lIns="0" tIns="0" rIns="0" bIns="0">
              <a:spAutoFit/>
            </a:bodyPr>
            <a:lstStyle/>
            <a:p>
              <a:pP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58"/>
          <p:cNvGrpSpPr/>
          <p:nvPr/>
        </p:nvGrpSpPr>
        <p:grpSpPr>
          <a:xfrm>
            <a:off x="6151490" y="2582337"/>
            <a:ext cx="1856895" cy="564127"/>
            <a:chOff x="7174424" y="1401232"/>
            <a:chExt cx="2276195" cy="713300"/>
          </a:xfrm>
        </p:grpSpPr>
        <p:sp>
          <p:nvSpPr>
            <p:cNvPr id="53" name="TextBox 52"/>
            <p:cNvSpPr txBox="1"/>
            <p:nvPr/>
          </p:nvSpPr>
          <p:spPr>
            <a:xfrm>
              <a:off x="7174424" y="1707127"/>
              <a:ext cx="2276195" cy="407405"/>
            </a:xfrm>
            <a:prstGeom prst="rect">
              <a:avLst/>
            </a:prstGeom>
            <a:noFill/>
          </p:spPr>
          <p:txBody>
            <a:bodyPr wrap="square" lIns="0" tIns="0" rIns="0" bIns="0" rtlCol="0">
              <a:spAutoFit/>
            </a:bodyPr>
            <a:lstStyle/>
            <a:p>
              <a:pPr defTabSz="723186">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54" name="Rectangle 53"/>
            <p:cNvSpPr/>
            <p:nvPr/>
          </p:nvSpPr>
          <p:spPr>
            <a:xfrm>
              <a:off x="7174424" y="1401232"/>
              <a:ext cx="1155404" cy="224093"/>
            </a:xfrm>
            <a:prstGeom prst="rect">
              <a:avLst/>
            </a:prstGeom>
          </p:spPr>
          <p:txBody>
            <a:bodyPr wrap="none" lIns="0" tIns="0" rIns="0" bIns="0">
              <a:spAutoFit/>
            </a:bodyPr>
            <a:lstStyle/>
            <a:p>
              <a:pP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56"/>
          <p:cNvGrpSpPr/>
          <p:nvPr/>
        </p:nvGrpSpPr>
        <p:grpSpPr>
          <a:xfrm>
            <a:off x="1635677" y="2566950"/>
            <a:ext cx="1865153" cy="568475"/>
            <a:chOff x="-2357350" y="1392685"/>
            <a:chExt cx="4337036" cy="718794"/>
          </a:xfrm>
        </p:grpSpPr>
        <p:sp>
          <p:nvSpPr>
            <p:cNvPr id="56" name="TextBox 55"/>
            <p:cNvSpPr txBox="1"/>
            <p:nvPr/>
          </p:nvSpPr>
          <p:spPr>
            <a:xfrm>
              <a:off x="-2357350" y="1704076"/>
              <a:ext cx="4337036" cy="407403"/>
            </a:xfrm>
            <a:prstGeom prst="rect">
              <a:avLst/>
            </a:prstGeom>
            <a:noFill/>
          </p:spPr>
          <p:txBody>
            <a:bodyPr wrap="square" lIns="0" tIns="0" rIns="0" bIns="0" rtlCol="0">
              <a:spAutoFit/>
            </a:bodyPr>
            <a:lstStyle/>
            <a:p>
              <a:pPr algn="r" defTabSz="723186">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57" name="Rectangle 56"/>
            <p:cNvSpPr/>
            <p:nvPr/>
          </p:nvSpPr>
          <p:spPr>
            <a:xfrm>
              <a:off x="-212063" y="1392685"/>
              <a:ext cx="2191749" cy="224092"/>
            </a:xfrm>
            <a:prstGeom prst="rect">
              <a:avLst/>
            </a:prstGeom>
          </p:spPr>
          <p:txBody>
            <a:bodyPr wrap="none" lIns="0" tIns="0" rIns="0" bIns="0">
              <a:spAutoFit/>
            </a:bodyPr>
            <a:lstStyle/>
            <a:p>
              <a:pPr algn="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56"/>
          <p:cNvGrpSpPr/>
          <p:nvPr/>
        </p:nvGrpSpPr>
        <p:grpSpPr>
          <a:xfrm>
            <a:off x="1635677" y="4656003"/>
            <a:ext cx="1842554" cy="563830"/>
            <a:chOff x="-2304800" y="1402413"/>
            <a:chExt cx="4284486" cy="689017"/>
          </a:xfrm>
        </p:grpSpPr>
        <p:sp>
          <p:nvSpPr>
            <p:cNvPr id="59" name="TextBox 58"/>
            <p:cNvSpPr txBox="1"/>
            <p:nvPr/>
          </p:nvSpPr>
          <p:spPr>
            <a:xfrm>
              <a:off x="-2304800" y="1697687"/>
              <a:ext cx="4284486" cy="393743"/>
            </a:xfrm>
            <a:prstGeom prst="rect">
              <a:avLst/>
            </a:prstGeom>
            <a:noFill/>
          </p:spPr>
          <p:txBody>
            <a:bodyPr wrap="square" lIns="0" tIns="0" rIns="0" bIns="0" rtlCol="0">
              <a:spAutoFit/>
            </a:bodyPr>
            <a:lstStyle/>
            <a:p>
              <a:pPr algn="r" defTabSz="723186">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60" name="Rectangle 59"/>
            <p:cNvSpPr/>
            <p:nvPr/>
          </p:nvSpPr>
          <p:spPr>
            <a:xfrm>
              <a:off x="-212063" y="1402413"/>
              <a:ext cx="2191749" cy="216578"/>
            </a:xfrm>
            <a:prstGeom prst="rect">
              <a:avLst/>
            </a:prstGeom>
          </p:spPr>
          <p:txBody>
            <a:bodyPr wrap="none" lIns="0" tIns="0" rIns="0" bIns="0">
              <a:spAutoFit/>
            </a:bodyPr>
            <a:lstStyle/>
            <a:p>
              <a:pPr algn="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Freeform 101"/>
          <p:cNvSpPr>
            <a:spLocks noEditPoints="1"/>
          </p:cNvSpPr>
          <p:nvPr/>
        </p:nvSpPr>
        <p:spPr bwMode="auto">
          <a:xfrm>
            <a:off x="3974694" y="3000539"/>
            <a:ext cx="332918" cy="308004"/>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4"/>
          <p:cNvSpPr>
            <a:spLocks noEditPoints="1"/>
          </p:cNvSpPr>
          <p:nvPr/>
        </p:nvSpPr>
        <p:spPr bwMode="auto">
          <a:xfrm>
            <a:off x="5322063" y="4585168"/>
            <a:ext cx="244351" cy="265350"/>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38"/>
          <p:cNvSpPr>
            <a:spLocks noEditPoints="1"/>
          </p:cNvSpPr>
          <p:nvPr/>
        </p:nvSpPr>
        <p:spPr bwMode="auto">
          <a:xfrm>
            <a:off x="5511894" y="3173772"/>
            <a:ext cx="280799" cy="218174"/>
          </a:xfrm>
          <a:custGeom>
            <a:avLst/>
            <a:gdLst/>
            <a:ahLst/>
            <a:cxnLst>
              <a:cxn ang="0">
                <a:pos x="50" y="40"/>
              </a:cxn>
              <a:cxn ang="0">
                <a:pos x="40" y="50"/>
              </a:cxn>
              <a:cxn ang="0">
                <a:pos x="10" y="50"/>
              </a:cxn>
              <a:cxn ang="0">
                <a:pos x="0" y="40"/>
              </a:cxn>
              <a:cxn ang="0">
                <a:pos x="0" y="10"/>
              </a:cxn>
              <a:cxn ang="0">
                <a:pos x="10" y="0"/>
              </a:cxn>
              <a:cxn ang="0">
                <a:pos x="40" y="0"/>
              </a:cxn>
              <a:cxn ang="0">
                <a:pos x="44" y="1"/>
              </a:cxn>
              <a:cxn ang="0">
                <a:pos x="45" y="2"/>
              </a:cxn>
              <a:cxn ang="0">
                <a:pos x="44" y="3"/>
              </a:cxn>
              <a:cxn ang="0">
                <a:pos x="42" y="4"/>
              </a:cxn>
              <a:cxn ang="0">
                <a:pos x="41" y="5"/>
              </a:cxn>
              <a:cxn ang="0">
                <a:pos x="40" y="4"/>
              </a:cxn>
              <a:cxn ang="0">
                <a:pos x="10" y="4"/>
              </a:cxn>
              <a:cxn ang="0">
                <a:pos x="4" y="10"/>
              </a:cxn>
              <a:cxn ang="0">
                <a:pos x="4" y="40"/>
              </a:cxn>
              <a:cxn ang="0">
                <a:pos x="10" y="46"/>
              </a:cxn>
              <a:cxn ang="0">
                <a:pos x="40" y="46"/>
              </a:cxn>
              <a:cxn ang="0">
                <a:pos x="45" y="40"/>
              </a:cxn>
              <a:cxn ang="0">
                <a:pos x="45" y="35"/>
              </a:cxn>
              <a:cxn ang="0">
                <a:pos x="46" y="35"/>
              </a:cxn>
              <a:cxn ang="0">
                <a:pos x="48" y="32"/>
              </a:cxn>
              <a:cxn ang="0">
                <a:pos x="49" y="32"/>
              </a:cxn>
              <a:cxn ang="0">
                <a:pos x="50" y="33"/>
              </a:cxn>
              <a:cxn ang="0">
                <a:pos x="50" y="40"/>
              </a:cxn>
              <a:cxn ang="0">
                <a:pos x="57" y="17"/>
              </a:cxn>
              <a:cxn ang="0">
                <a:pos x="33" y="41"/>
              </a:cxn>
              <a:cxn ang="0">
                <a:pos x="23" y="41"/>
              </a:cxn>
              <a:cxn ang="0">
                <a:pos x="23" y="31"/>
              </a:cxn>
              <a:cxn ang="0">
                <a:pos x="47" y="7"/>
              </a:cxn>
              <a:cxn ang="0">
                <a:pos x="57" y="17"/>
              </a:cxn>
              <a:cxn ang="0">
                <a:pos x="36" y="33"/>
              </a:cxn>
              <a:cxn ang="0">
                <a:pos x="30" y="28"/>
              </a:cxn>
              <a:cxn ang="0">
                <a:pos x="26" y="32"/>
              </a:cxn>
              <a:cxn ang="0">
                <a:pos x="26" y="34"/>
              </a:cxn>
              <a:cxn ang="0">
                <a:pos x="29" y="34"/>
              </a:cxn>
              <a:cxn ang="0">
                <a:pos x="29" y="38"/>
              </a:cxn>
              <a:cxn ang="0">
                <a:pos x="31" y="38"/>
              </a:cxn>
              <a:cxn ang="0">
                <a:pos x="36" y="33"/>
              </a:cxn>
              <a:cxn ang="0">
                <a:pos x="46" y="12"/>
              </a:cxn>
              <a:cxn ang="0">
                <a:pos x="34" y="24"/>
              </a:cxn>
              <a:cxn ang="0">
                <a:pos x="33" y="26"/>
              </a:cxn>
              <a:cxn ang="0">
                <a:pos x="35" y="26"/>
              </a:cxn>
              <a:cxn ang="0">
                <a:pos x="47" y="13"/>
              </a:cxn>
              <a:cxn ang="0">
                <a:pos x="47" y="12"/>
              </a:cxn>
              <a:cxn ang="0">
                <a:pos x="46" y="12"/>
              </a:cxn>
              <a:cxn ang="0">
                <a:pos x="59" y="15"/>
              </a:cxn>
              <a:cxn ang="0">
                <a:pos x="49" y="4"/>
              </a:cxn>
              <a:cxn ang="0">
                <a:pos x="52" y="1"/>
              </a:cxn>
              <a:cxn ang="0">
                <a:pos x="57" y="1"/>
              </a:cxn>
              <a:cxn ang="0">
                <a:pos x="62" y="7"/>
              </a:cxn>
              <a:cxn ang="0">
                <a:pos x="62" y="11"/>
              </a:cxn>
              <a:cxn ang="0">
                <a:pos x="59" y="15"/>
              </a:cxn>
            </a:cxnLst>
            <a:rect l="0" t="0" r="r" b="b"/>
            <a:pathLst>
              <a:path w="64"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chemeClr val="bg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248"/>
          <p:cNvSpPr>
            <a:spLocks noEditPoints="1"/>
          </p:cNvSpPr>
          <p:nvPr/>
        </p:nvSpPr>
        <p:spPr bwMode="auto">
          <a:xfrm>
            <a:off x="3871501" y="4371415"/>
            <a:ext cx="259604" cy="211678"/>
          </a:xfrm>
          <a:custGeom>
            <a:avLst/>
            <a:gdLst/>
            <a:ahLst/>
            <a:cxnLst>
              <a:cxn ang="0">
                <a:pos x="24" y="49"/>
              </a:cxn>
              <a:cxn ang="0">
                <a:pos x="11" y="49"/>
              </a:cxn>
              <a:cxn ang="0">
                <a:pos x="0" y="38"/>
              </a:cxn>
              <a:cxn ang="0">
                <a:pos x="0" y="11"/>
              </a:cxn>
              <a:cxn ang="0">
                <a:pos x="11" y="0"/>
              </a:cxn>
              <a:cxn ang="0">
                <a:pos x="24" y="0"/>
              </a:cxn>
              <a:cxn ang="0">
                <a:pos x="25" y="2"/>
              </a:cxn>
              <a:cxn ang="0">
                <a:pos x="24" y="5"/>
              </a:cxn>
              <a:cxn ang="0">
                <a:pos x="11" y="5"/>
              </a:cxn>
              <a:cxn ang="0">
                <a:pos x="5" y="11"/>
              </a:cxn>
              <a:cxn ang="0">
                <a:pos x="5" y="38"/>
              </a:cxn>
              <a:cxn ang="0">
                <a:pos x="11" y="44"/>
              </a:cxn>
              <a:cxn ang="0">
                <a:pos x="22" y="44"/>
              </a:cxn>
              <a:cxn ang="0">
                <a:pos x="25" y="45"/>
              </a:cxn>
              <a:cxn ang="0">
                <a:pos x="24" y="49"/>
              </a:cxn>
              <a:cxn ang="0">
                <a:pos x="59" y="26"/>
              </a:cxn>
              <a:cxn ang="0">
                <a:pos x="39" y="47"/>
              </a:cxn>
              <a:cxn ang="0">
                <a:pos x="37" y="48"/>
              </a:cxn>
              <a:cxn ang="0">
                <a:pos x="34" y="45"/>
              </a:cxn>
              <a:cxn ang="0">
                <a:pos x="34" y="34"/>
              </a:cxn>
              <a:cxn ang="0">
                <a:pos x="17" y="34"/>
              </a:cxn>
              <a:cxn ang="0">
                <a:pos x="15" y="32"/>
              </a:cxn>
              <a:cxn ang="0">
                <a:pos x="15" y="17"/>
              </a:cxn>
              <a:cxn ang="0">
                <a:pos x="17" y="15"/>
              </a:cxn>
              <a:cxn ang="0">
                <a:pos x="34" y="15"/>
              </a:cxn>
              <a:cxn ang="0">
                <a:pos x="34" y="4"/>
              </a:cxn>
              <a:cxn ang="0">
                <a:pos x="37" y="2"/>
              </a:cxn>
              <a:cxn ang="0">
                <a:pos x="39" y="2"/>
              </a:cxn>
              <a:cxn ang="0">
                <a:pos x="59" y="23"/>
              </a:cxn>
              <a:cxn ang="0">
                <a:pos x="60" y="25"/>
              </a:cxn>
              <a:cxn ang="0">
                <a:pos x="59" y="26"/>
              </a:cxn>
            </a:cxnLst>
            <a:rect l="0" t="0" r="r" b="b"/>
            <a:pathLst>
              <a:path w="60" h="49">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chemeClr val="bg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9"/>
          <p:cNvSpPr>
            <a:spLocks/>
          </p:cNvSpPr>
          <p:nvPr/>
        </p:nvSpPr>
        <p:spPr bwMode="auto">
          <a:xfrm>
            <a:off x="3345559" y="3418117"/>
            <a:ext cx="930330" cy="569999"/>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w="9525">
            <a:noFill/>
            <a:round/>
            <a:headEnd/>
            <a:tailEnd/>
          </a:ln>
        </p:spPr>
        <p:txBody>
          <a:bodyPr vert="horz" wrap="square" lIns="72317" tIns="36158" rIns="72317" bIns="36158" numCol="1" anchor="t" anchorCtr="0" compatLnSpc="1">
            <a:prstTxWarp prst="textNoShape">
              <a:avLst/>
            </a:prstTxWarp>
          </a:bodyPr>
          <a:lstStyle/>
          <a:p>
            <a:pPr>
              <a:lnSpc>
                <a:spcPct val="120000"/>
              </a:lnSpc>
            </a:pPr>
            <a:endParaRPr lang="en-US" sz="225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3"/>
          <p:cNvSpPr txBox="1">
            <a:spLocks/>
          </p:cNvSpPr>
          <p:nvPr/>
        </p:nvSpPr>
        <p:spPr>
          <a:xfrm>
            <a:off x="3743197" y="3721633"/>
            <a:ext cx="160300" cy="1886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23186">
              <a:lnSpc>
                <a:spcPct val="120000"/>
              </a:lnSpc>
              <a:spcBef>
                <a:spcPct val="20000"/>
              </a:spcBef>
              <a:defRPr/>
            </a:pPr>
            <a:r>
              <a:rPr lang="en-US" sz="1125"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0" name="任意多边形 39"/>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5791351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strips(upLeft)">
                                      <p:cBhvr>
                                        <p:cTn id="7" dur="1000"/>
                                        <p:tgtEl>
                                          <p:spTgt spid="1029"/>
                                        </p:tgtEl>
                                      </p:cBhvr>
                                    </p:animEffect>
                                  </p:childTnLst>
                                </p:cTn>
                              </p:par>
                            </p:childTnLst>
                          </p:cTn>
                        </p:par>
                        <p:par>
                          <p:cTn id="8" fill="hold">
                            <p:stCondLst>
                              <p:cond delay="1000"/>
                            </p:stCondLst>
                            <p:childTnLst>
                              <p:par>
                                <p:cTn id="9" presetID="18" presetClass="entr" presetSubtype="9"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strips(upLeft)">
                                      <p:cBhvr>
                                        <p:cTn id="11" dur="500"/>
                                        <p:tgtEl>
                                          <p:spTgt spid="72"/>
                                        </p:tgtEl>
                                      </p:cBhvr>
                                    </p:animEffect>
                                  </p:childTnLst>
                                </p:cTn>
                              </p:par>
                            </p:childTnLst>
                          </p:cTn>
                        </p:par>
                        <p:par>
                          <p:cTn id="12" fill="hold">
                            <p:stCondLst>
                              <p:cond delay="1500"/>
                            </p:stCondLst>
                            <p:childTnLst>
                              <p:par>
                                <p:cTn id="13" presetID="53" presetClass="entr" presetSubtype="0" fill="hold" grpId="0"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Effect transition="in" filter="fade">
                                      <p:cBhvr>
                                        <p:cTn id="17" dur="500"/>
                                        <p:tgtEl>
                                          <p:spTgt spid="69"/>
                                        </p:tgtEl>
                                      </p:cBhvr>
                                    </p:animEffect>
                                  </p:childTnLst>
                                </p:cTn>
                              </p:par>
                            </p:childTnLst>
                          </p:cTn>
                        </p:par>
                        <p:par>
                          <p:cTn id="18" fill="hold">
                            <p:stCondLst>
                              <p:cond delay="2000"/>
                            </p:stCondLst>
                            <p:childTnLst>
                              <p:par>
                                <p:cTn id="19" presetID="18" presetClass="entr" presetSubtype="3" fill="hold" grpId="0" nodeType="after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strips(upRight)">
                                      <p:cBhvr>
                                        <p:cTn id="21" dur="1000"/>
                                        <p:tgtEl>
                                          <p:spTgt spid="1032"/>
                                        </p:tgtEl>
                                      </p:cBhvr>
                                    </p:animEffect>
                                  </p:childTnLst>
                                </p:cTn>
                              </p:par>
                            </p:childTnLst>
                          </p:cTn>
                        </p:par>
                        <p:par>
                          <p:cTn id="22" fill="hold">
                            <p:stCondLst>
                              <p:cond delay="3000"/>
                            </p:stCondLst>
                            <p:childTnLst>
                              <p:par>
                                <p:cTn id="23" presetID="53" presetClass="entr" presetSubtype="0"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par>
                          <p:cTn id="28" fill="hold">
                            <p:stCondLst>
                              <p:cond delay="3500"/>
                            </p:stCondLst>
                            <p:childTnLst>
                              <p:par>
                                <p:cTn id="29" presetID="18" presetClass="entr" presetSubtype="6" fill="hold" grpId="0" nodeType="after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strips(downRight)">
                                      <p:cBhvr>
                                        <p:cTn id="31" dur="1000"/>
                                        <p:tgtEl>
                                          <p:spTgt spid="1031"/>
                                        </p:tgtEl>
                                      </p:cBhvr>
                                    </p:animEffect>
                                  </p:childTnLst>
                                </p:cTn>
                              </p:par>
                            </p:childTnLst>
                          </p:cTn>
                        </p:par>
                        <p:par>
                          <p:cTn id="32" fill="hold">
                            <p:stCondLst>
                              <p:cond delay="4500"/>
                            </p:stCondLst>
                            <p:childTnLst>
                              <p:par>
                                <p:cTn id="33" presetID="53"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childTnLst>
                          </p:cTn>
                        </p:par>
                        <p:par>
                          <p:cTn id="38" fill="hold">
                            <p:stCondLst>
                              <p:cond delay="5000"/>
                            </p:stCondLst>
                            <p:childTnLst>
                              <p:par>
                                <p:cTn id="39" presetID="18" presetClass="entr" presetSubtype="12" fill="hold" grpId="0" nodeType="afterEffect">
                                  <p:stCondLst>
                                    <p:cond delay="0"/>
                                  </p:stCondLst>
                                  <p:childTnLst>
                                    <p:set>
                                      <p:cBhvr>
                                        <p:cTn id="40" dur="1" fill="hold">
                                          <p:stCondLst>
                                            <p:cond delay="0"/>
                                          </p:stCondLst>
                                        </p:cTn>
                                        <p:tgtEl>
                                          <p:spTgt spid="1030"/>
                                        </p:tgtEl>
                                        <p:attrNameLst>
                                          <p:attrName>style.visibility</p:attrName>
                                        </p:attrNameLst>
                                      </p:cBhvr>
                                      <p:to>
                                        <p:strVal val="visible"/>
                                      </p:to>
                                    </p:set>
                                    <p:animEffect transition="in" filter="strips(downLeft)">
                                      <p:cBhvr>
                                        <p:cTn id="41" dur="1000"/>
                                        <p:tgtEl>
                                          <p:spTgt spid="1030"/>
                                        </p:tgtEl>
                                      </p:cBhvr>
                                    </p:animEffect>
                                  </p:childTnLst>
                                </p:cTn>
                              </p:par>
                            </p:childTnLst>
                          </p:cTn>
                        </p:par>
                        <p:par>
                          <p:cTn id="42" fill="hold">
                            <p:stCondLst>
                              <p:cond delay="6000"/>
                            </p:stCondLst>
                            <p:childTnLst>
                              <p:par>
                                <p:cTn id="43" presetID="53"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Effect transition="in" filter="fade">
                                      <p:cBhvr>
                                        <p:cTn id="47" dur="500"/>
                                        <p:tgtEl>
                                          <p:spTgt spid="64"/>
                                        </p:tgtEl>
                                      </p:cBhvr>
                                    </p:animEffect>
                                  </p:childTnLst>
                                </p:cTn>
                              </p:par>
                            </p:childTnLst>
                          </p:cTn>
                        </p:par>
                        <p:par>
                          <p:cTn id="48" fill="hold">
                            <p:stCondLst>
                              <p:cond delay="6500"/>
                            </p:stCondLst>
                            <p:childTnLst>
                              <p:par>
                                <p:cTn id="49" presetID="53"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7000"/>
                            </p:stCondLst>
                            <p:childTnLst>
                              <p:par>
                                <p:cTn id="55" presetID="53"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childTnLst>
                          </p:cTn>
                        </p:par>
                        <p:par>
                          <p:cTn id="60" fill="hold">
                            <p:stCondLst>
                              <p:cond delay="7500"/>
                            </p:stCondLst>
                            <p:childTnLst>
                              <p:par>
                                <p:cTn id="61" presetID="53"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par>
                          <p:cTn id="66" fill="hold">
                            <p:stCondLst>
                              <p:cond delay="8000"/>
                            </p:stCondLst>
                            <p:childTnLst>
                              <p:par>
                                <p:cTn id="67" presetID="53"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ppt_w</p:attrName>
                                        </p:attrNameLst>
                                      </p:cBhvr>
                                      <p:tavLst>
                                        <p:tav tm="0">
                                          <p:val>
                                            <p:fltVal val="0"/>
                                          </p:val>
                                        </p:tav>
                                        <p:tav tm="100000">
                                          <p:val>
                                            <p:strVal val="#ppt_w"/>
                                          </p:val>
                                        </p:tav>
                                      </p:tavLst>
                                    </p:anim>
                                    <p:anim calcmode="lin" valueType="num">
                                      <p:cBhvr>
                                        <p:cTn id="70" dur="500" fill="hold"/>
                                        <p:tgtEl>
                                          <p:spTgt spid="27"/>
                                        </p:tgtEl>
                                        <p:attrNameLst>
                                          <p:attrName>ppt_h</p:attrName>
                                        </p:attrNameLst>
                                      </p:cBhvr>
                                      <p:tavLst>
                                        <p:tav tm="0">
                                          <p:val>
                                            <p:fltVal val="0"/>
                                          </p:val>
                                        </p:tav>
                                        <p:tav tm="100000">
                                          <p:val>
                                            <p:strVal val="#ppt_h"/>
                                          </p:val>
                                        </p:tav>
                                      </p:tavLst>
                                    </p:anim>
                                    <p:animEffect transition="in" filter="fade">
                                      <p:cBhvr>
                                        <p:cTn id="71" dur="500"/>
                                        <p:tgtEl>
                                          <p:spTgt spid="27"/>
                                        </p:tgtEl>
                                      </p:cBhvr>
                                    </p:animEffect>
                                  </p:childTnLst>
                                </p:cTn>
                              </p:par>
                            </p:childTnLst>
                          </p:cTn>
                        </p:par>
                        <p:par>
                          <p:cTn id="72" fill="hold">
                            <p:stCondLst>
                              <p:cond delay="8500"/>
                            </p:stCondLst>
                            <p:childTnLst>
                              <p:par>
                                <p:cTn id="73" presetID="18" presetClass="entr" presetSubtype="12"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strips(downLeft)">
                                      <p:cBhvr>
                                        <p:cTn id="75" dur="500"/>
                                        <p:tgtEl>
                                          <p:spTgt spid="4"/>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0-#ppt_w/2"/>
                                          </p:val>
                                        </p:tav>
                                        <p:tav tm="100000">
                                          <p:val>
                                            <p:strVal val="#ppt_x"/>
                                          </p:val>
                                        </p:tav>
                                      </p:tavLst>
                                    </p:anim>
                                    <p:anim calcmode="lin" valueType="num">
                                      <p:cBhvr additive="base">
                                        <p:cTn id="79" dur="500" fill="hold"/>
                                        <p:tgtEl>
                                          <p:spTgt spid="12"/>
                                        </p:tgtEl>
                                        <p:attrNameLst>
                                          <p:attrName>ppt_y</p:attrName>
                                        </p:attrNameLst>
                                      </p:cBhvr>
                                      <p:tavLst>
                                        <p:tav tm="0">
                                          <p:val>
                                            <p:strVal val="#ppt_y"/>
                                          </p:val>
                                        </p:tav>
                                        <p:tav tm="100000">
                                          <p:val>
                                            <p:strVal val="#ppt_y"/>
                                          </p:val>
                                        </p:tav>
                                      </p:tavLst>
                                    </p:anim>
                                  </p:childTnLst>
                                </p:cTn>
                              </p:par>
                            </p:childTnLst>
                          </p:cTn>
                        </p:par>
                        <p:par>
                          <p:cTn id="80" fill="hold">
                            <p:stCondLst>
                              <p:cond delay="9000"/>
                            </p:stCondLst>
                            <p:childTnLst>
                              <p:par>
                                <p:cTn id="81" presetID="18" presetClass="entr" presetSubtype="12" fill="hold" nodeType="after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strips(downLeft)">
                                      <p:cBhvr>
                                        <p:cTn id="83" dur="500"/>
                                        <p:tgtEl>
                                          <p:spTgt spid="2"/>
                                        </p:tgtEl>
                                      </p:cBhvr>
                                    </p:animEffect>
                                  </p:childTnLst>
                                </p:cTn>
                              </p:par>
                              <p:par>
                                <p:cTn id="84" presetID="2" presetClass="entr" presetSubtype="8" accel="50000" decel="50000" fill="hold" nodeType="with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fill="hold"/>
                                        <p:tgtEl>
                                          <p:spTgt spid="11"/>
                                        </p:tgtEl>
                                        <p:attrNameLst>
                                          <p:attrName>ppt_x</p:attrName>
                                        </p:attrNameLst>
                                      </p:cBhvr>
                                      <p:tavLst>
                                        <p:tav tm="0">
                                          <p:val>
                                            <p:strVal val="0-#ppt_w/2"/>
                                          </p:val>
                                        </p:tav>
                                        <p:tav tm="100000">
                                          <p:val>
                                            <p:strVal val="#ppt_x"/>
                                          </p:val>
                                        </p:tav>
                                      </p:tavLst>
                                    </p:anim>
                                    <p:anim calcmode="lin" valueType="num">
                                      <p:cBhvr additive="base">
                                        <p:cTn id="87" dur="500" fill="hold"/>
                                        <p:tgtEl>
                                          <p:spTgt spid="11"/>
                                        </p:tgtEl>
                                        <p:attrNameLst>
                                          <p:attrName>ppt_y</p:attrName>
                                        </p:attrNameLst>
                                      </p:cBhvr>
                                      <p:tavLst>
                                        <p:tav tm="0">
                                          <p:val>
                                            <p:strVal val="#ppt_y"/>
                                          </p:val>
                                        </p:tav>
                                        <p:tav tm="100000">
                                          <p:val>
                                            <p:strVal val="#ppt_y"/>
                                          </p:val>
                                        </p:tav>
                                      </p:tavLst>
                                    </p:anim>
                                  </p:childTnLst>
                                </p:cTn>
                              </p:par>
                            </p:childTnLst>
                          </p:cTn>
                        </p:par>
                        <p:par>
                          <p:cTn id="88" fill="hold">
                            <p:stCondLst>
                              <p:cond delay="9500"/>
                            </p:stCondLst>
                            <p:childTnLst>
                              <p:par>
                                <p:cTn id="89" presetID="18" presetClass="entr" presetSubtype="6"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strips(downRight)">
                                      <p:cBhvr>
                                        <p:cTn id="91" dur="500"/>
                                        <p:tgtEl>
                                          <p:spTgt spid="3"/>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anim calcmode="lin" valueType="num">
                                      <p:cBhvr additive="base">
                                        <p:cTn id="94" dur="500" fill="hold"/>
                                        <p:tgtEl>
                                          <p:spTgt spid="10"/>
                                        </p:tgtEl>
                                        <p:attrNameLst>
                                          <p:attrName>ppt_x</p:attrName>
                                        </p:attrNameLst>
                                      </p:cBhvr>
                                      <p:tavLst>
                                        <p:tav tm="0">
                                          <p:val>
                                            <p:strVal val="1+#ppt_w/2"/>
                                          </p:val>
                                        </p:tav>
                                        <p:tav tm="100000">
                                          <p:val>
                                            <p:strVal val="#ppt_x"/>
                                          </p:val>
                                        </p:tav>
                                      </p:tavLst>
                                    </p:anim>
                                    <p:anim calcmode="lin" valueType="num">
                                      <p:cBhvr additive="base">
                                        <p:cTn id="95" dur="500" fill="hold"/>
                                        <p:tgtEl>
                                          <p:spTgt spid="10"/>
                                        </p:tgtEl>
                                        <p:attrNameLst>
                                          <p:attrName>ppt_y</p:attrName>
                                        </p:attrNameLst>
                                      </p:cBhvr>
                                      <p:tavLst>
                                        <p:tav tm="0">
                                          <p:val>
                                            <p:strVal val="#ppt_y"/>
                                          </p:val>
                                        </p:tav>
                                        <p:tav tm="100000">
                                          <p:val>
                                            <p:strVal val="#ppt_y"/>
                                          </p:val>
                                        </p:tav>
                                      </p:tavLst>
                                    </p:anim>
                                  </p:childTnLst>
                                </p:cTn>
                              </p:par>
                            </p:childTnLst>
                          </p:cTn>
                        </p:par>
                        <p:par>
                          <p:cTn id="96" fill="hold">
                            <p:stCondLst>
                              <p:cond delay="10000"/>
                            </p:stCondLst>
                            <p:childTnLst>
                              <p:par>
                                <p:cTn id="97" presetID="18" presetClass="entr" presetSubtype="3"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strips(upRight)">
                                      <p:cBhvr>
                                        <p:cTn id="99" dur="500"/>
                                        <p:tgtEl>
                                          <p:spTgt spid="5"/>
                                        </p:tgtEl>
                                      </p:cBhvr>
                                    </p:animEffect>
                                  </p:childTnLst>
                                </p:cTn>
                              </p:par>
                              <p:par>
                                <p:cTn id="100" presetID="2" presetClass="entr" presetSubtype="2" accel="50000" decel="50000" fill="hold" nodeType="with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additive="base">
                                        <p:cTn id="102" dur="500" fill="hold"/>
                                        <p:tgtEl>
                                          <p:spTgt spid="9"/>
                                        </p:tgtEl>
                                        <p:attrNameLst>
                                          <p:attrName>ppt_x</p:attrName>
                                        </p:attrNameLst>
                                      </p:cBhvr>
                                      <p:tavLst>
                                        <p:tav tm="0">
                                          <p:val>
                                            <p:strVal val="1+#ppt_w/2"/>
                                          </p:val>
                                        </p:tav>
                                        <p:tav tm="100000">
                                          <p:val>
                                            <p:strVal val="#ppt_x"/>
                                          </p:val>
                                        </p:tav>
                                      </p:tavLst>
                                    </p:anim>
                                    <p:anim calcmode="lin" valueType="num">
                                      <p:cBhvr additive="base">
                                        <p:cTn id="10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030" grpId="0" animBg="1"/>
      <p:bldP spid="1031" grpId="0" animBg="1"/>
      <p:bldP spid="1032" grpId="0" animBg="1"/>
      <p:bldP spid="23" grpId="0"/>
      <p:bldP spid="24" grpId="0"/>
      <p:bldP spid="27" grpId="0"/>
      <p:bldP spid="61" grpId="0" animBg="1"/>
      <p:bldP spid="64" grpId="0" animBg="1"/>
      <p:bldP spid="66" grpId="0" animBg="1"/>
      <p:bldP spid="69" grpId="0" animBg="1"/>
      <p:bldP spid="72" grpId="0" animBg="1"/>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onut 28"/>
          <p:cNvSpPr/>
          <p:nvPr/>
        </p:nvSpPr>
        <p:spPr>
          <a:xfrm>
            <a:off x="4455972" y="1996219"/>
            <a:ext cx="938822" cy="938822"/>
          </a:xfrm>
          <a:prstGeom prst="donut">
            <a:avLst>
              <a:gd name="adj" fmla="val 1057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Donut 27"/>
          <p:cNvSpPr/>
          <p:nvPr/>
        </p:nvSpPr>
        <p:spPr>
          <a:xfrm>
            <a:off x="4723027" y="2575441"/>
            <a:ext cx="1103664" cy="1103661"/>
          </a:xfrm>
          <a:prstGeom prst="donut">
            <a:avLst>
              <a:gd name="adj" fmla="val 105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Donut 26"/>
          <p:cNvSpPr/>
          <p:nvPr/>
        </p:nvSpPr>
        <p:spPr>
          <a:xfrm>
            <a:off x="5013715" y="3372551"/>
            <a:ext cx="1094506" cy="1094506"/>
          </a:xfrm>
          <a:prstGeom prst="donut">
            <a:avLst>
              <a:gd name="adj" fmla="val 1057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74"/>
          <p:cNvSpPr>
            <a:spLocks noEditPoints="1"/>
          </p:cNvSpPr>
          <p:nvPr/>
        </p:nvSpPr>
        <p:spPr bwMode="auto">
          <a:xfrm>
            <a:off x="5346289" y="3770096"/>
            <a:ext cx="429348" cy="299414"/>
          </a:xfrm>
          <a:custGeom>
            <a:avLst/>
            <a:gdLst/>
            <a:ahLst/>
            <a:cxnLst>
              <a:cxn ang="0">
                <a:pos x="64" y="20"/>
              </a:cxn>
              <a:cxn ang="0">
                <a:pos x="35" y="9"/>
              </a:cxn>
              <a:cxn ang="0">
                <a:pos x="7" y="20"/>
              </a:cxn>
              <a:cxn ang="0">
                <a:pos x="6" y="20"/>
              </a:cxn>
              <a:cxn ang="0">
                <a:pos x="0" y="14"/>
              </a:cxn>
              <a:cxn ang="0">
                <a:pos x="1" y="13"/>
              </a:cxn>
              <a:cxn ang="0">
                <a:pos x="35" y="0"/>
              </a:cxn>
              <a:cxn ang="0">
                <a:pos x="70" y="13"/>
              </a:cxn>
              <a:cxn ang="0">
                <a:pos x="70" y="14"/>
              </a:cxn>
              <a:cxn ang="0">
                <a:pos x="64" y="20"/>
              </a:cxn>
              <a:cxn ang="0">
                <a:pos x="64" y="20"/>
              </a:cxn>
              <a:cxn ang="0">
                <a:pos x="54" y="30"/>
              </a:cxn>
              <a:cxn ang="0">
                <a:pos x="35" y="22"/>
              </a:cxn>
              <a:cxn ang="0">
                <a:pos x="16" y="30"/>
              </a:cxn>
              <a:cxn ang="0">
                <a:pos x="10" y="24"/>
              </a:cxn>
              <a:cxn ang="0">
                <a:pos x="10" y="23"/>
              </a:cxn>
              <a:cxn ang="0">
                <a:pos x="35" y="13"/>
              </a:cxn>
              <a:cxn ang="0">
                <a:pos x="60" y="23"/>
              </a:cxn>
              <a:cxn ang="0">
                <a:pos x="61" y="24"/>
              </a:cxn>
              <a:cxn ang="0">
                <a:pos x="55" y="30"/>
              </a:cxn>
              <a:cxn ang="0">
                <a:pos x="54" y="30"/>
              </a:cxn>
              <a:cxn ang="0">
                <a:pos x="35" y="36"/>
              </a:cxn>
              <a:cxn ang="0">
                <a:pos x="26" y="40"/>
              </a:cxn>
              <a:cxn ang="0">
                <a:pos x="20" y="34"/>
              </a:cxn>
              <a:cxn ang="0">
                <a:pos x="20" y="33"/>
              </a:cxn>
              <a:cxn ang="0">
                <a:pos x="35" y="27"/>
              </a:cxn>
              <a:cxn ang="0">
                <a:pos x="51" y="33"/>
              </a:cxn>
              <a:cxn ang="0">
                <a:pos x="51" y="34"/>
              </a:cxn>
              <a:cxn ang="0">
                <a:pos x="45" y="40"/>
              </a:cxn>
              <a:cxn ang="0">
                <a:pos x="35" y="36"/>
              </a:cxn>
              <a:cxn ang="0">
                <a:pos x="29" y="43"/>
              </a:cxn>
              <a:cxn ang="0">
                <a:pos x="35" y="41"/>
              </a:cxn>
              <a:cxn ang="0">
                <a:pos x="41" y="43"/>
              </a:cxn>
              <a:cxn ang="0">
                <a:pos x="35" y="49"/>
              </a:cxn>
              <a:cxn ang="0">
                <a:pos x="29" y="43"/>
              </a:cxn>
            </a:cxnLst>
            <a:rect l="0" t="0" r="r" b="b"/>
            <a:pathLst>
              <a:path w="70" h="49">
                <a:moveTo>
                  <a:pt x="64" y="20"/>
                </a:moveTo>
                <a:cubicBezTo>
                  <a:pt x="55" y="13"/>
                  <a:pt x="46" y="9"/>
                  <a:pt x="35" y="9"/>
                </a:cubicBezTo>
                <a:cubicBezTo>
                  <a:pt x="24" y="9"/>
                  <a:pt x="15" y="13"/>
                  <a:pt x="7" y="20"/>
                </a:cubicBezTo>
                <a:cubicBezTo>
                  <a:pt x="7" y="20"/>
                  <a:pt x="7" y="20"/>
                  <a:pt x="6" y="20"/>
                </a:cubicBezTo>
                <a:cubicBezTo>
                  <a:pt x="5" y="20"/>
                  <a:pt x="0" y="15"/>
                  <a:pt x="0" y="14"/>
                </a:cubicBezTo>
                <a:cubicBezTo>
                  <a:pt x="0" y="14"/>
                  <a:pt x="0" y="14"/>
                  <a:pt x="1" y="13"/>
                </a:cubicBezTo>
                <a:cubicBezTo>
                  <a:pt x="10" y="4"/>
                  <a:pt x="23" y="0"/>
                  <a:pt x="35" y="0"/>
                </a:cubicBezTo>
                <a:cubicBezTo>
                  <a:pt x="48" y="0"/>
                  <a:pt x="61" y="4"/>
                  <a:pt x="70" y="13"/>
                </a:cubicBezTo>
                <a:cubicBezTo>
                  <a:pt x="70" y="14"/>
                  <a:pt x="70" y="14"/>
                  <a:pt x="70" y="14"/>
                </a:cubicBezTo>
                <a:cubicBezTo>
                  <a:pt x="70" y="15"/>
                  <a:pt x="65" y="20"/>
                  <a:pt x="64" y="20"/>
                </a:cubicBezTo>
                <a:cubicBezTo>
                  <a:pt x="64" y="20"/>
                  <a:pt x="64" y="20"/>
                  <a:pt x="64" y="20"/>
                </a:cubicBezTo>
                <a:close/>
                <a:moveTo>
                  <a:pt x="54" y="30"/>
                </a:moveTo>
                <a:cubicBezTo>
                  <a:pt x="48" y="25"/>
                  <a:pt x="43" y="22"/>
                  <a:pt x="35" y="22"/>
                </a:cubicBezTo>
                <a:cubicBezTo>
                  <a:pt x="25" y="22"/>
                  <a:pt x="16" y="30"/>
                  <a:pt x="16" y="30"/>
                </a:cubicBezTo>
                <a:cubicBezTo>
                  <a:pt x="15" y="30"/>
                  <a:pt x="10" y="25"/>
                  <a:pt x="10" y="24"/>
                </a:cubicBezTo>
                <a:cubicBezTo>
                  <a:pt x="10" y="24"/>
                  <a:pt x="10" y="23"/>
                  <a:pt x="10" y="23"/>
                </a:cubicBezTo>
                <a:cubicBezTo>
                  <a:pt x="17" y="17"/>
                  <a:pt x="26" y="13"/>
                  <a:pt x="35" y="13"/>
                </a:cubicBezTo>
                <a:cubicBezTo>
                  <a:pt x="44" y="13"/>
                  <a:pt x="54" y="17"/>
                  <a:pt x="60" y="23"/>
                </a:cubicBezTo>
                <a:cubicBezTo>
                  <a:pt x="61" y="23"/>
                  <a:pt x="61" y="24"/>
                  <a:pt x="61" y="24"/>
                </a:cubicBezTo>
                <a:cubicBezTo>
                  <a:pt x="61" y="25"/>
                  <a:pt x="56" y="30"/>
                  <a:pt x="55" y="30"/>
                </a:cubicBezTo>
                <a:cubicBezTo>
                  <a:pt x="54" y="30"/>
                  <a:pt x="54" y="30"/>
                  <a:pt x="54" y="30"/>
                </a:cubicBezTo>
                <a:close/>
                <a:moveTo>
                  <a:pt x="35" y="36"/>
                </a:moveTo>
                <a:cubicBezTo>
                  <a:pt x="30" y="36"/>
                  <a:pt x="26" y="40"/>
                  <a:pt x="26" y="40"/>
                </a:cubicBezTo>
                <a:cubicBezTo>
                  <a:pt x="25" y="40"/>
                  <a:pt x="20" y="35"/>
                  <a:pt x="20" y="34"/>
                </a:cubicBezTo>
                <a:cubicBezTo>
                  <a:pt x="20" y="33"/>
                  <a:pt x="20" y="33"/>
                  <a:pt x="20" y="33"/>
                </a:cubicBezTo>
                <a:cubicBezTo>
                  <a:pt x="24" y="29"/>
                  <a:pt x="30" y="27"/>
                  <a:pt x="35" y="27"/>
                </a:cubicBezTo>
                <a:cubicBezTo>
                  <a:pt x="41" y="27"/>
                  <a:pt x="47" y="29"/>
                  <a:pt x="51" y="33"/>
                </a:cubicBezTo>
                <a:cubicBezTo>
                  <a:pt x="51" y="33"/>
                  <a:pt x="51" y="33"/>
                  <a:pt x="51" y="34"/>
                </a:cubicBezTo>
                <a:cubicBezTo>
                  <a:pt x="51" y="35"/>
                  <a:pt x="46" y="40"/>
                  <a:pt x="45" y="40"/>
                </a:cubicBezTo>
                <a:cubicBezTo>
                  <a:pt x="44" y="40"/>
                  <a:pt x="41" y="36"/>
                  <a:pt x="35" y="36"/>
                </a:cubicBezTo>
                <a:close/>
                <a:moveTo>
                  <a:pt x="29" y="43"/>
                </a:moveTo>
                <a:cubicBezTo>
                  <a:pt x="29" y="42"/>
                  <a:pt x="34" y="41"/>
                  <a:pt x="35" y="41"/>
                </a:cubicBezTo>
                <a:cubicBezTo>
                  <a:pt x="37" y="41"/>
                  <a:pt x="41" y="42"/>
                  <a:pt x="41" y="43"/>
                </a:cubicBezTo>
                <a:cubicBezTo>
                  <a:pt x="41" y="44"/>
                  <a:pt x="36" y="49"/>
                  <a:pt x="35" y="49"/>
                </a:cubicBezTo>
                <a:cubicBezTo>
                  <a:pt x="34" y="49"/>
                  <a:pt x="29" y="44"/>
                  <a:pt x="29" y="43"/>
                </a:cubicBezTo>
                <a:close/>
              </a:path>
            </a:pathLst>
          </a:custGeom>
          <a:solidFill>
            <a:schemeClr val="accent4"/>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01"/>
          <p:cNvSpPr>
            <a:spLocks noEditPoints="1"/>
          </p:cNvSpPr>
          <p:nvPr/>
        </p:nvSpPr>
        <p:spPr bwMode="auto">
          <a:xfrm>
            <a:off x="5104861" y="2995349"/>
            <a:ext cx="339992" cy="314549"/>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5"/>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45"/>
          <p:cNvSpPr>
            <a:spLocks/>
          </p:cNvSpPr>
          <p:nvPr/>
        </p:nvSpPr>
        <p:spPr bwMode="auto">
          <a:xfrm>
            <a:off x="4777939" y="2320911"/>
            <a:ext cx="287392" cy="247821"/>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accent6"/>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Donut 25"/>
          <p:cNvSpPr/>
          <p:nvPr/>
        </p:nvSpPr>
        <p:spPr>
          <a:xfrm>
            <a:off x="4387437" y="3940038"/>
            <a:ext cx="1254471" cy="1254471"/>
          </a:xfrm>
          <a:prstGeom prst="donut">
            <a:avLst>
              <a:gd name="adj" fmla="val 1057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Donut 24"/>
          <p:cNvSpPr/>
          <p:nvPr/>
        </p:nvSpPr>
        <p:spPr>
          <a:xfrm>
            <a:off x="3377126" y="4276809"/>
            <a:ext cx="1481792" cy="1481792"/>
          </a:xfrm>
          <a:prstGeom prst="donut">
            <a:avLst>
              <a:gd name="adj" fmla="val 105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Donut 23"/>
          <p:cNvSpPr/>
          <p:nvPr/>
        </p:nvSpPr>
        <p:spPr>
          <a:xfrm>
            <a:off x="2002576" y="4142098"/>
            <a:ext cx="1751208" cy="1751208"/>
          </a:xfrm>
          <a:prstGeom prst="donut">
            <a:avLst>
              <a:gd name="adj" fmla="val 105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66"/>
          <p:cNvSpPr>
            <a:spLocks noEditPoints="1"/>
          </p:cNvSpPr>
          <p:nvPr/>
        </p:nvSpPr>
        <p:spPr bwMode="auto">
          <a:xfrm>
            <a:off x="2696945" y="4773922"/>
            <a:ext cx="417409" cy="48756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2"/>
          <p:cNvSpPr>
            <a:spLocks noEditPoints="1"/>
          </p:cNvSpPr>
          <p:nvPr/>
        </p:nvSpPr>
        <p:spPr bwMode="auto">
          <a:xfrm>
            <a:off x="3907644" y="4851218"/>
            <a:ext cx="420759" cy="332974"/>
          </a:xfrm>
          <a:custGeom>
            <a:avLst/>
            <a:gdLst/>
            <a:ahLst/>
            <a:cxnLst>
              <a:cxn ang="0">
                <a:pos x="50" y="41"/>
              </a:cxn>
              <a:cxn ang="0">
                <a:pos x="40" y="51"/>
              </a:cxn>
              <a:cxn ang="0">
                <a:pos x="10" y="51"/>
              </a:cxn>
              <a:cxn ang="0">
                <a:pos x="0" y="41"/>
              </a:cxn>
              <a:cxn ang="0">
                <a:pos x="0" y="11"/>
              </a:cxn>
              <a:cxn ang="0">
                <a:pos x="10" y="1"/>
              </a:cxn>
              <a:cxn ang="0">
                <a:pos x="40" y="1"/>
              </a:cxn>
              <a:cxn ang="0">
                <a:pos x="44" y="1"/>
              </a:cxn>
              <a:cxn ang="0">
                <a:pos x="45" y="2"/>
              </a:cxn>
              <a:cxn ang="0">
                <a:pos x="44" y="3"/>
              </a:cxn>
              <a:cxn ang="0">
                <a:pos x="43" y="5"/>
              </a:cxn>
              <a:cxn ang="0">
                <a:pos x="41" y="5"/>
              </a:cxn>
              <a:cxn ang="0">
                <a:pos x="40" y="5"/>
              </a:cxn>
              <a:cxn ang="0">
                <a:pos x="10" y="5"/>
              </a:cxn>
              <a:cxn ang="0">
                <a:pos x="4" y="11"/>
              </a:cxn>
              <a:cxn ang="0">
                <a:pos x="4" y="41"/>
              </a:cxn>
              <a:cxn ang="0">
                <a:pos x="10" y="46"/>
              </a:cxn>
              <a:cxn ang="0">
                <a:pos x="40" y="46"/>
              </a:cxn>
              <a:cxn ang="0">
                <a:pos x="45" y="41"/>
              </a:cxn>
              <a:cxn ang="0">
                <a:pos x="45" y="36"/>
              </a:cxn>
              <a:cxn ang="0">
                <a:pos x="46" y="35"/>
              </a:cxn>
              <a:cxn ang="0">
                <a:pos x="48" y="33"/>
              </a:cxn>
              <a:cxn ang="0">
                <a:pos x="49" y="33"/>
              </a:cxn>
              <a:cxn ang="0">
                <a:pos x="50" y="34"/>
              </a:cxn>
              <a:cxn ang="0">
                <a:pos x="50" y="41"/>
              </a:cxn>
              <a:cxn ang="0">
                <a:pos x="57" y="18"/>
              </a:cxn>
              <a:cxn ang="0">
                <a:pos x="33" y="42"/>
              </a:cxn>
              <a:cxn ang="0">
                <a:pos x="23" y="42"/>
              </a:cxn>
              <a:cxn ang="0">
                <a:pos x="23" y="31"/>
              </a:cxn>
              <a:cxn ang="0">
                <a:pos x="47" y="7"/>
              </a:cxn>
              <a:cxn ang="0">
                <a:pos x="57" y="18"/>
              </a:cxn>
              <a:cxn ang="0">
                <a:pos x="36" y="34"/>
              </a:cxn>
              <a:cxn ang="0">
                <a:pos x="30" y="29"/>
              </a:cxn>
              <a:cxn ang="0">
                <a:pos x="26" y="33"/>
              </a:cxn>
              <a:cxn ang="0">
                <a:pos x="26" y="35"/>
              </a:cxn>
              <a:cxn ang="0">
                <a:pos x="29" y="35"/>
              </a:cxn>
              <a:cxn ang="0">
                <a:pos x="29" y="38"/>
              </a:cxn>
              <a:cxn ang="0">
                <a:pos x="31" y="38"/>
              </a:cxn>
              <a:cxn ang="0">
                <a:pos x="36" y="34"/>
              </a:cxn>
              <a:cxn ang="0">
                <a:pos x="46" y="13"/>
              </a:cxn>
              <a:cxn ang="0">
                <a:pos x="34" y="25"/>
              </a:cxn>
              <a:cxn ang="0">
                <a:pos x="33" y="26"/>
              </a:cxn>
              <a:cxn ang="0">
                <a:pos x="35" y="26"/>
              </a:cxn>
              <a:cxn ang="0">
                <a:pos x="47" y="14"/>
              </a:cxn>
              <a:cxn ang="0">
                <a:pos x="47" y="13"/>
              </a:cxn>
              <a:cxn ang="0">
                <a:pos x="46" y="13"/>
              </a:cxn>
              <a:cxn ang="0">
                <a:pos x="59" y="15"/>
              </a:cxn>
              <a:cxn ang="0">
                <a:pos x="49" y="5"/>
              </a:cxn>
              <a:cxn ang="0">
                <a:pos x="52" y="2"/>
              </a:cxn>
              <a:cxn ang="0">
                <a:pos x="57" y="2"/>
              </a:cxn>
              <a:cxn ang="0">
                <a:pos x="62" y="7"/>
              </a:cxn>
              <a:cxn ang="0">
                <a:pos x="62" y="12"/>
              </a:cxn>
              <a:cxn ang="0">
                <a:pos x="59" y="15"/>
              </a:cxn>
            </a:cxnLst>
            <a:rect l="0" t="0" r="r" b="b"/>
            <a:pathLst>
              <a:path w="64" h="51">
                <a:moveTo>
                  <a:pt x="50" y="41"/>
                </a:moveTo>
                <a:cubicBezTo>
                  <a:pt x="50" y="46"/>
                  <a:pt x="45" y="51"/>
                  <a:pt x="40" y="51"/>
                </a:cubicBezTo>
                <a:cubicBezTo>
                  <a:pt x="10" y="51"/>
                  <a:pt x="10" y="51"/>
                  <a:pt x="10" y="51"/>
                </a:cubicBezTo>
                <a:cubicBezTo>
                  <a:pt x="4" y="51"/>
                  <a:pt x="0" y="46"/>
                  <a:pt x="0" y="41"/>
                </a:cubicBezTo>
                <a:cubicBezTo>
                  <a:pt x="0" y="11"/>
                  <a:pt x="0" y="11"/>
                  <a:pt x="0" y="11"/>
                </a:cubicBezTo>
                <a:cubicBezTo>
                  <a:pt x="0" y="5"/>
                  <a:pt x="4" y="1"/>
                  <a:pt x="10" y="1"/>
                </a:cubicBezTo>
                <a:cubicBezTo>
                  <a:pt x="40" y="1"/>
                  <a:pt x="40" y="1"/>
                  <a:pt x="40" y="1"/>
                </a:cubicBezTo>
                <a:cubicBezTo>
                  <a:pt x="41" y="1"/>
                  <a:pt x="43" y="1"/>
                  <a:pt x="44" y="1"/>
                </a:cubicBezTo>
                <a:cubicBezTo>
                  <a:pt x="44" y="2"/>
                  <a:pt x="44" y="2"/>
                  <a:pt x="45" y="2"/>
                </a:cubicBezTo>
                <a:cubicBezTo>
                  <a:pt x="45" y="3"/>
                  <a:pt x="45" y="3"/>
                  <a:pt x="44" y="3"/>
                </a:cubicBezTo>
                <a:cubicBezTo>
                  <a:pt x="43" y="5"/>
                  <a:pt x="43" y="5"/>
                  <a:pt x="43" y="5"/>
                </a:cubicBezTo>
                <a:cubicBezTo>
                  <a:pt x="42" y="5"/>
                  <a:pt x="42" y="5"/>
                  <a:pt x="41" y="5"/>
                </a:cubicBezTo>
                <a:cubicBezTo>
                  <a:pt x="41" y="5"/>
                  <a:pt x="40" y="5"/>
                  <a:pt x="40" y="5"/>
                </a:cubicBezTo>
                <a:cubicBezTo>
                  <a:pt x="10" y="5"/>
                  <a:pt x="10" y="5"/>
                  <a:pt x="10" y="5"/>
                </a:cubicBezTo>
                <a:cubicBezTo>
                  <a:pt x="7" y="5"/>
                  <a:pt x="4" y="8"/>
                  <a:pt x="4" y="11"/>
                </a:cubicBezTo>
                <a:cubicBezTo>
                  <a:pt x="4" y="41"/>
                  <a:pt x="4" y="41"/>
                  <a:pt x="4" y="41"/>
                </a:cubicBezTo>
                <a:cubicBezTo>
                  <a:pt x="4" y="44"/>
                  <a:pt x="7" y="46"/>
                  <a:pt x="10" y="46"/>
                </a:cubicBezTo>
                <a:cubicBezTo>
                  <a:pt x="40" y="46"/>
                  <a:pt x="40" y="46"/>
                  <a:pt x="40" y="46"/>
                </a:cubicBezTo>
                <a:cubicBezTo>
                  <a:pt x="43" y="46"/>
                  <a:pt x="45" y="44"/>
                  <a:pt x="45" y="41"/>
                </a:cubicBezTo>
                <a:cubicBezTo>
                  <a:pt x="45" y="36"/>
                  <a:pt x="45" y="36"/>
                  <a:pt x="45" y="36"/>
                </a:cubicBezTo>
                <a:cubicBezTo>
                  <a:pt x="45" y="36"/>
                  <a:pt x="46" y="35"/>
                  <a:pt x="46" y="35"/>
                </a:cubicBezTo>
                <a:cubicBezTo>
                  <a:pt x="48" y="33"/>
                  <a:pt x="48" y="33"/>
                  <a:pt x="48" y="33"/>
                </a:cubicBezTo>
                <a:cubicBezTo>
                  <a:pt x="48" y="33"/>
                  <a:pt x="49" y="33"/>
                  <a:pt x="49" y="33"/>
                </a:cubicBezTo>
                <a:cubicBezTo>
                  <a:pt x="50" y="33"/>
                  <a:pt x="50" y="33"/>
                  <a:pt x="50" y="34"/>
                </a:cubicBezTo>
                <a:lnTo>
                  <a:pt x="50" y="41"/>
                </a:lnTo>
                <a:close/>
                <a:moveTo>
                  <a:pt x="57" y="18"/>
                </a:moveTo>
                <a:cubicBezTo>
                  <a:pt x="33" y="42"/>
                  <a:pt x="33" y="42"/>
                  <a:pt x="33" y="42"/>
                </a:cubicBezTo>
                <a:cubicBezTo>
                  <a:pt x="23" y="42"/>
                  <a:pt x="23" y="42"/>
                  <a:pt x="23" y="42"/>
                </a:cubicBezTo>
                <a:cubicBezTo>
                  <a:pt x="23" y="31"/>
                  <a:pt x="23" y="31"/>
                  <a:pt x="23" y="31"/>
                </a:cubicBezTo>
                <a:cubicBezTo>
                  <a:pt x="47" y="7"/>
                  <a:pt x="47" y="7"/>
                  <a:pt x="47" y="7"/>
                </a:cubicBezTo>
                <a:lnTo>
                  <a:pt x="57" y="18"/>
                </a:lnTo>
                <a:close/>
                <a:moveTo>
                  <a:pt x="36" y="34"/>
                </a:moveTo>
                <a:cubicBezTo>
                  <a:pt x="30" y="29"/>
                  <a:pt x="30" y="29"/>
                  <a:pt x="30" y="29"/>
                </a:cubicBezTo>
                <a:cubicBezTo>
                  <a:pt x="26" y="33"/>
                  <a:pt x="26" y="33"/>
                  <a:pt x="26" y="33"/>
                </a:cubicBezTo>
                <a:cubicBezTo>
                  <a:pt x="26" y="35"/>
                  <a:pt x="26" y="35"/>
                  <a:pt x="26" y="35"/>
                </a:cubicBezTo>
                <a:cubicBezTo>
                  <a:pt x="29" y="35"/>
                  <a:pt x="29" y="35"/>
                  <a:pt x="29" y="35"/>
                </a:cubicBezTo>
                <a:cubicBezTo>
                  <a:pt x="29" y="38"/>
                  <a:pt x="29" y="38"/>
                  <a:pt x="29" y="38"/>
                </a:cubicBezTo>
                <a:cubicBezTo>
                  <a:pt x="31" y="38"/>
                  <a:pt x="31" y="38"/>
                  <a:pt x="31" y="38"/>
                </a:cubicBezTo>
                <a:lnTo>
                  <a:pt x="36" y="34"/>
                </a:lnTo>
                <a:close/>
                <a:moveTo>
                  <a:pt x="46" y="13"/>
                </a:moveTo>
                <a:cubicBezTo>
                  <a:pt x="34" y="25"/>
                  <a:pt x="34" y="25"/>
                  <a:pt x="34" y="25"/>
                </a:cubicBezTo>
                <a:cubicBezTo>
                  <a:pt x="33" y="25"/>
                  <a:pt x="33" y="26"/>
                  <a:pt x="33" y="26"/>
                </a:cubicBezTo>
                <a:cubicBezTo>
                  <a:pt x="34" y="27"/>
                  <a:pt x="34" y="27"/>
                  <a:pt x="35" y="26"/>
                </a:cubicBezTo>
                <a:cubicBezTo>
                  <a:pt x="47" y="14"/>
                  <a:pt x="47" y="14"/>
                  <a:pt x="47" y="14"/>
                </a:cubicBezTo>
                <a:cubicBezTo>
                  <a:pt x="47" y="13"/>
                  <a:pt x="47" y="13"/>
                  <a:pt x="47" y="13"/>
                </a:cubicBezTo>
                <a:cubicBezTo>
                  <a:pt x="47" y="12"/>
                  <a:pt x="46" y="12"/>
                  <a:pt x="46" y="13"/>
                </a:cubicBezTo>
                <a:close/>
                <a:moveTo>
                  <a:pt x="59" y="15"/>
                </a:moveTo>
                <a:cubicBezTo>
                  <a:pt x="49" y="5"/>
                  <a:pt x="49" y="5"/>
                  <a:pt x="49" y="5"/>
                </a:cubicBezTo>
                <a:cubicBezTo>
                  <a:pt x="52" y="2"/>
                  <a:pt x="52" y="2"/>
                  <a:pt x="52" y="2"/>
                </a:cubicBezTo>
                <a:cubicBezTo>
                  <a:pt x="53" y="0"/>
                  <a:pt x="56" y="0"/>
                  <a:pt x="57" y="2"/>
                </a:cubicBezTo>
                <a:cubicBezTo>
                  <a:pt x="62" y="7"/>
                  <a:pt x="62" y="7"/>
                  <a:pt x="62" y="7"/>
                </a:cubicBezTo>
                <a:cubicBezTo>
                  <a:pt x="64" y="9"/>
                  <a:pt x="64" y="11"/>
                  <a:pt x="62" y="12"/>
                </a:cubicBezTo>
                <a:lnTo>
                  <a:pt x="59" y="15"/>
                </a:lnTo>
                <a:close/>
              </a:path>
            </a:pathLst>
          </a:custGeom>
          <a:solidFill>
            <a:schemeClr val="accent2"/>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6"/>
          <p:cNvSpPr>
            <a:spLocks/>
          </p:cNvSpPr>
          <p:nvPr/>
        </p:nvSpPr>
        <p:spPr bwMode="auto">
          <a:xfrm>
            <a:off x="4854912" y="4361661"/>
            <a:ext cx="319517" cy="411230"/>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accent3"/>
          </a:solidFill>
          <a:ln w="9525">
            <a:noFill/>
            <a:round/>
            <a:headEnd/>
            <a:tailEnd/>
          </a:ln>
        </p:spPr>
        <p:txBody>
          <a:bodyPr vert="horz" wrap="square" lIns="96422" tIns="48212" rIns="96422" bIns="48212" numCol="1" anchor="t" anchorCtr="0" compatLnSpc="1">
            <a:prstTxWarp prst="textNoShape">
              <a:avLst/>
            </a:prstTxWarp>
          </a:bodyPr>
          <a:lstStyle/>
          <a:p>
            <a:pPr>
              <a:lnSpc>
                <a:spcPct val="120000"/>
              </a:lnSpc>
            </a:pPr>
            <a:endParaRPr lang="en-US" sz="600">
              <a:latin typeface="Arial" panose="020B0604020202020204" pitchFamily="34" charset="0"/>
              <a:ea typeface="微软雅黑" panose="020B0503020204020204" pitchFamily="34" charset="-122"/>
              <a:sym typeface="Arial" panose="020B0604020202020204" pitchFamily="34" charset="0"/>
            </a:endParaRPr>
          </a:p>
        </p:txBody>
      </p:sp>
      <p:sp>
        <p:nvSpPr>
          <p:cNvPr id="17" name="Footer Text"/>
          <p:cNvSpPr txBox="1"/>
          <p:nvPr/>
        </p:nvSpPr>
        <p:spPr>
          <a:xfrm>
            <a:off x="1709463" y="3766255"/>
            <a:ext cx="1868979" cy="322204"/>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8" name="Footer Text"/>
          <p:cNvSpPr txBox="1"/>
          <p:nvPr/>
        </p:nvSpPr>
        <p:spPr>
          <a:xfrm>
            <a:off x="4854912" y="5392550"/>
            <a:ext cx="1855241" cy="322204"/>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9" name="Footer Text"/>
          <p:cNvSpPr txBox="1"/>
          <p:nvPr/>
        </p:nvSpPr>
        <p:spPr>
          <a:xfrm>
            <a:off x="5746336" y="4502639"/>
            <a:ext cx="1855241" cy="322204"/>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0" name="Footer Text"/>
          <p:cNvSpPr txBox="1"/>
          <p:nvPr/>
        </p:nvSpPr>
        <p:spPr>
          <a:xfrm>
            <a:off x="6187122" y="3579026"/>
            <a:ext cx="1855241" cy="322204"/>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1" name="Footer Text"/>
          <p:cNvSpPr txBox="1"/>
          <p:nvPr/>
        </p:nvSpPr>
        <p:spPr>
          <a:xfrm>
            <a:off x="5925977" y="2719391"/>
            <a:ext cx="1855241" cy="322204"/>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2" name="Footer Text"/>
          <p:cNvSpPr txBox="1"/>
          <p:nvPr/>
        </p:nvSpPr>
        <p:spPr>
          <a:xfrm>
            <a:off x="2542636" y="2116749"/>
            <a:ext cx="1871662" cy="322204"/>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5528757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par>
                          <p:cTn id="90" fill="hold">
                            <p:stCondLst>
                              <p:cond delay="8000"/>
                            </p:stCondLst>
                            <p:childTnLst>
                              <p:par>
                                <p:cTn id="91" presetID="53"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animEffect transition="in" filter="fade">
                                      <p:cBhvr>
                                        <p:cTn id="95" dur="500"/>
                                        <p:tgtEl>
                                          <p:spTgt spid="16"/>
                                        </p:tgtEl>
                                      </p:cBhvr>
                                    </p:animEffect>
                                  </p:childTnLst>
                                </p:cTn>
                              </p:par>
                            </p:childTnLst>
                          </p:cTn>
                        </p:par>
                        <p:par>
                          <p:cTn id="96" fill="hold">
                            <p:stCondLst>
                              <p:cond delay="8500"/>
                            </p:stCondLst>
                            <p:childTnLst>
                              <p:par>
                                <p:cTn id="97" presetID="22" presetClass="entr" presetSubtype="2" fill="hold" grpId="0" nodeType="after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right)">
                                      <p:cBhvr>
                                        <p:cTn id="9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14" grpId="0" animBg="1"/>
      <p:bldP spid="15" grpId="0" animBg="1"/>
      <p:bldP spid="16" grpId="0" animBg="1"/>
      <p:bldP spid="26" grpId="0" animBg="1"/>
      <p:bldP spid="25" grpId="0" animBg="1"/>
      <p:bldP spid="24" grpId="0" animBg="1"/>
      <p:bldP spid="11" grpId="0" animBg="1"/>
      <p:bldP spid="12" grpId="0" animBg="1"/>
      <p:bldP spid="13" grpId="0" animBg="1"/>
      <p:bldP spid="17" grpId="0"/>
      <p:bldP spid="18"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研究意义、目的</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4" name="Content Placeholder 2">
            <a:extLst>
              <a:ext uri="{FF2B5EF4-FFF2-40B4-BE49-F238E27FC236}">
                <a16:creationId xmlns:a16="http://schemas.microsoft.com/office/drawing/2014/main" id="{A830FDCF-4E68-4F4B-9808-CADF18FDC221}"/>
              </a:ext>
            </a:extLst>
          </p:cNvPr>
          <p:cNvSpPr txBox="1">
            <a:spLocks/>
          </p:cNvSpPr>
          <p:nvPr/>
        </p:nvSpPr>
        <p:spPr>
          <a:xfrm>
            <a:off x="253324" y="1687177"/>
            <a:ext cx="9033203" cy="30777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rPr>
              <a:t>在全球化舞台上，中国制造型企业面临着以下挑战和难题：</a:t>
            </a:r>
            <a:endParaRPr lang="en-US" sz="2000" dirty="0">
              <a:solidFill>
                <a:srgbClr val="212E3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Content Placeholder 2">
            <a:extLst>
              <a:ext uri="{FF2B5EF4-FFF2-40B4-BE49-F238E27FC236}">
                <a16:creationId xmlns:a16="http://schemas.microsoft.com/office/drawing/2014/main" id="{4FA02278-FA39-4E3E-8F53-CE1DB8A1DBE1}"/>
              </a:ext>
            </a:extLst>
          </p:cNvPr>
          <p:cNvSpPr txBox="1">
            <a:spLocks/>
          </p:cNvSpPr>
          <p:nvPr/>
        </p:nvSpPr>
        <p:spPr>
          <a:xfrm>
            <a:off x="357535" y="2115987"/>
            <a:ext cx="8928992" cy="344402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Wingdings" panose="05000000000000000000" pitchFamily="2" charset="2"/>
              <a:buChar char="l"/>
            </a:pPr>
            <a:r>
              <a:rPr lang="zh-CN" altLang="en-US" sz="1800" dirty="0">
                <a:solidFill>
                  <a:srgbClr val="212E3C"/>
                </a:solidFill>
                <a:latin typeface="微软雅黑" panose="020B0503020204020204" pitchFamily="34" charset="-122"/>
                <a:ea typeface="微软雅黑" panose="020B0503020204020204" pitchFamily="34" charset="-122"/>
                <a:cs typeface="+mn-ea"/>
                <a:sym typeface="Arial" panose="020B0604020202020204" pitchFamily="34" charset="0"/>
              </a:rPr>
              <a:t>子</a:t>
            </a:r>
            <a:r>
              <a:rPr lang="zh-CN" altLang="en-US" sz="1800" dirty="0">
                <a:latin typeface="微软雅黑" panose="020B0503020204020204" pitchFamily="34" charset="-122"/>
                <a:ea typeface="微软雅黑" panose="020B0503020204020204" pitchFamily="34" charset="-122"/>
              </a:rPr>
              <a:t>生产模式向面向订单的小批量多品种甚至是单件定制化生产转变，企业需要最大限度地满足客户需求成为在众多企业激烈竞争中立足并取胜的关键。</a:t>
            </a:r>
            <a:r>
              <a:rPr lang="zh-CN" altLang="zh-CN" sz="1800" dirty="0">
                <a:latin typeface="微软雅黑" panose="020B0503020204020204" pitchFamily="34" charset="-122"/>
                <a:ea typeface="微软雅黑" panose="020B0503020204020204" pitchFamily="34" charset="-122"/>
              </a:rPr>
              <a:t>产品功能和结构的升级，因此产品在工艺规划上具备更多的柔性，单一的资源配置和生产方式无法满足柔性生产的需求，这对企业在生产调度的效率和质量上有了更高的要求。</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在制造全球化的影响下，</a:t>
            </a:r>
            <a:r>
              <a:rPr lang="zh-CN" altLang="zh-CN" sz="1800" dirty="0">
                <a:latin typeface="微软雅黑" panose="020B0503020204020204" pitchFamily="34" charset="-122"/>
                <a:ea typeface="微软雅黑" panose="020B0503020204020204" pitchFamily="34" charset="-122"/>
              </a:rPr>
              <a:t>制造业的生产服务对象的范围扩大到世界各地，企业在生产上的控制方式从集中控制式向分布式转变</a:t>
            </a:r>
            <a:r>
              <a:rPr lang="zh-CN" altLang="en-US" sz="1800" dirty="0">
                <a:latin typeface="微软雅黑" panose="020B0503020204020204" pitchFamily="34" charset="-122"/>
                <a:ea typeface="微软雅黑" panose="020B0503020204020204" pitchFamily="34" charset="-122"/>
              </a:rPr>
              <a:t>，企业需要综合利用异地性的人才、设备和技术，提高资源利用率。</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zh-CN" sz="1800" dirty="0">
                <a:latin typeface="微软雅黑" panose="020B0503020204020204" pitchFamily="34" charset="-122"/>
                <a:ea typeface="微软雅黑" panose="020B0503020204020204" pitchFamily="34" charset="-122"/>
              </a:rPr>
              <a:t>企业所处的生产环境充满动态不确定性，如紧急订单、订单撤销、原料紧缺、设备故障等多种异常因素，严重干扰企业正常的生产调度</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传统制造型企业在调度计划上依然高度依赖调度员的先验知识进行手动安排，消息传递通过人为传递，效率低下。</a:t>
            </a:r>
            <a:endParaRPr lang="en-US" altLang="zh-CN" sz="1800" dirty="0">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DC3E1133-51C0-41A3-ADC3-E3495D562841}"/>
              </a:ext>
            </a:extLst>
          </p:cNvPr>
          <p:cNvSpPr txBox="1">
            <a:spLocks/>
          </p:cNvSpPr>
          <p:nvPr/>
        </p:nvSpPr>
        <p:spPr>
          <a:xfrm>
            <a:off x="253323" y="5860636"/>
            <a:ext cx="9033203" cy="92333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本研究应用多</a:t>
            </a:r>
            <a:r>
              <a:rPr lang="en-US" altLang="zh-CN" sz="2000" dirty="0">
                <a:latin typeface="微软雅黑" panose="020B0503020204020204" pitchFamily="34" charset="-122"/>
                <a:ea typeface="微软雅黑" panose="020B0503020204020204" pitchFamily="34" charset="-122"/>
              </a:rPr>
              <a:t>Agent</a:t>
            </a:r>
            <a:r>
              <a:rPr lang="zh-CN" altLang="en-US" sz="2000" dirty="0">
                <a:latin typeface="微软雅黑" panose="020B0503020204020204" pitchFamily="34" charset="-122"/>
                <a:ea typeface="微软雅黑" panose="020B0503020204020204" pitchFamily="34" charset="-122"/>
              </a:rPr>
              <a:t>理论，集成改进的蚁群算法作为系统的柔性作业车间调度算法，构建动态调度系统，实现企业生产管理的信息化、自动化和智能化，提高企业的生产效率和资源利用率。</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15976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9"/>
          <p:cNvSpPr>
            <a:spLocks noGrp="1"/>
          </p:cNvSpPr>
          <p:nvPr>
            <p:ph type="body" sz="quarter" idx="4294967295"/>
          </p:nvPr>
        </p:nvSpPr>
        <p:spPr>
          <a:xfrm>
            <a:off x="7745413" y="2722563"/>
            <a:ext cx="1898650" cy="323850"/>
          </a:xfrm>
          <a:prstGeom prst="rect">
            <a:avLst/>
          </a:prstGeom>
        </p:spPr>
        <p:txBody>
          <a:bodyPr wrap="square" lIns="0" tIns="0" rIns="0" bIns="0">
            <a:spAutoFit/>
          </a:bodyPr>
          <a:lstStyle/>
          <a:p>
            <a:pPr marL="0" indent="0" algn="just">
              <a:lnSpc>
                <a:spcPct val="120000"/>
              </a:lnSpc>
              <a:spcBef>
                <a:spcPts val="0"/>
              </a:spcBef>
              <a:buNone/>
            </a:pPr>
            <a:r>
              <a:rPr lang="en-US" altLang="zh-CN" sz="6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sz="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4" name="Text Placeholder 9"/>
          <p:cNvSpPr>
            <a:spLocks noGrp="1"/>
          </p:cNvSpPr>
          <p:nvPr>
            <p:ph type="body" sz="quarter" idx="4294967295"/>
          </p:nvPr>
        </p:nvSpPr>
        <p:spPr>
          <a:xfrm>
            <a:off x="7745413" y="3522663"/>
            <a:ext cx="1898650" cy="323850"/>
          </a:xfrm>
          <a:prstGeom prst="rect">
            <a:avLst/>
          </a:prstGeom>
        </p:spPr>
        <p:txBody>
          <a:bodyPr wrap="square" lIns="0" tIns="0" rIns="0" bIns="0">
            <a:spAutoFit/>
          </a:bodyPr>
          <a:lstStyle/>
          <a:p>
            <a:pPr marL="0" indent="0" algn="just">
              <a:lnSpc>
                <a:spcPct val="120000"/>
              </a:lnSpc>
              <a:spcBef>
                <a:spcPts val="0"/>
              </a:spcBef>
              <a:buNone/>
            </a:pPr>
            <a:r>
              <a:rPr lang="en-US" altLang="zh-CN" sz="6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5" name="Text Placeholder 9"/>
          <p:cNvSpPr>
            <a:spLocks noGrp="1"/>
          </p:cNvSpPr>
          <p:nvPr>
            <p:ph type="body" sz="quarter" idx="4294967295"/>
          </p:nvPr>
        </p:nvSpPr>
        <p:spPr>
          <a:xfrm>
            <a:off x="7745413" y="4313238"/>
            <a:ext cx="1898650" cy="322262"/>
          </a:xfrm>
          <a:prstGeom prst="rect">
            <a:avLst/>
          </a:prstGeom>
        </p:spPr>
        <p:txBody>
          <a:bodyPr wrap="square" lIns="0" tIns="0" rIns="0" bIns="0">
            <a:spAutoFit/>
          </a:bodyPr>
          <a:lstStyle/>
          <a:p>
            <a:pPr marL="0" indent="0" algn="just">
              <a:lnSpc>
                <a:spcPct val="120000"/>
              </a:lnSpc>
              <a:spcBef>
                <a:spcPts val="0"/>
              </a:spcBef>
              <a:buNone/>
            </a:pPr>
            <a:r>
              <a:rPr lang="en-US" altLang="zh-CN" sz="6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6" name="Text Placeholder 9"/>
          <p:cNvSpPr>
            <a:spLocks noGrp="1"/>
          </p:cNvSpPr>
          <p:nvPr>
            <p:ph type="body" sz="quarter" idx="4294967295"/>
          </p:nvPr>
        </p:nvSpPr>
        <p:spPr>
          <a:xfrm>
            <a:off x="7745413" y="5103813"/>
            <a:ext cx="1898650" cy="322262"/>
          </a:xfrm>
          <a:prstGeom prst="rect">
            <a:avLst/>
          </a:prstGeom>
        </p:spPr>
        <p:txBody>
          <a:bodyPr wrap="square" lIns="0" tIns="0" rIns="0" bIns="0">
            <a:spAutoFit/>
          </a:bodyPr>
          <a:lstStyle/>
          <a:p>
            <a:pPr marL="0" indent="0" algn="just">
              <a:lnSpc>
                <a:spcPct val="120000"/>
              </a:lnSpc>
              <a:spcBef>
                <a:spcPts val="0"/>
              </a:spcBef>
              <a:buNone/>
            </a:pPr>
            <a:r>
              <a:rPr lang="en-US" altLang="zh-CN" sz="6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4" name="Group 3"/>
          <p:cNvGrpSpPr/>
          <p:nvPr/>
        </p:nvGrpSpPr>
        <p:grpSpPr>
          <a:xfrm>
            <a:off x="2925430" y="2514288"/>
            <a:ext cx="3260171" cy="1450206"/>
            <a:chOff x="3031241" y="2222477"/>
            <a:chExt cx="4121726" cy="1833447"/>
          </a:xfrm>
        </p:grpSpPr>
        <p:grpSp>
          <p:nvGrpSpPr>
            <p:cNvPr id="15" name="Group 14"/>
            <p:cNvGrpSpPr/>
            <p:nvPr/>
          </p:nvGrpSpPr>
          <p:grpSpPr>
            <a:xfrm flipH="1">
              <a:off x="3031241" y="2222477"/>
              <a:ext cx="4121726" cy="1833447"/>
              <a:chOff x="3876268" y="1741695"/>
              <a:chExt cx="4404882" cy="1959402"/>
            </a:xfrm>
          </p:grpSpPr>
          <p:grpSp>
            <p:nvGrpSpPr>
              <p:cNvPr id="34" name="Group 33"/>
              <p:cNvGrpSpPr/>
              <p:nvPr/>
            </p:nvGrpSpPr>
            <p:grpSpPr>
              <a:xfrm>
                <a:off x="3876268" y="1741695"/>
                <a:ext cx="4404882" cy="1959402"/>
                <a:chOff x="3237996" y="1785939"/>
                <a:chExt cx="4404882" cy="1959402"/>
              </a:xfrm>
            </p:grpSpPr>
            <p:sp>
              <p:nvSpPr>
                <p:cNvPr id="38" name="Rectangle 34"/>
                <p:cNvSpPr>
                  <a:spLocks noChangeArrowheads="1"/>
                </p:cNvSpPr>
                <p:nvPr/>
              </p:nvSpPr>
              <p:spPr bwMode="auto">
                <a:xfrm flipH="1">
                  <a:off x="3767775" y="1785939"/>
                  <a:ext cx="1639995" cy="1035295"/>
                </a:xfrm>
                <a:prstGeom prst="rect">
                  <a:avLst/>
                </a:prstGeom>
                <a:solidFill>
                  <a:schemeClr val="accent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ectangle 38"/>
                <p:cNvSpPr>
                  <a:spLocks noChangeArrowheads="1"/>
                </p:cNvSpPr>
                <p:nvPr/>
              </p:nvSpPr>
              <p:spPr bwMode="auto">
                <a:xfrm flipH="1">
                  <a:off x="6398591" y="3589676"/>
                  <a:ext cx="1244287" cy="155665"/>
                </a:xfrm>
                <a:prstGeom prst="rect">
                  <a:avLst/>
                </a:prstGeom>
                <a:solidFill>
                  <a:schemeClr val="accent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42"/>
                <p:cNvSpPr>
                  <a:spLocks/>
                </p:cNvSpPr>
                <p:nvPr/>
              </p:nvSpPr>
              <p:spPr bwMode="auto">
                <a:xfrm flipH="1">
                  <a:off x="5407769" y="1785939"/>
                  <a:ext cx="990821" cy="1959402"/>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Oval 40"/>
                <p:cNvSpPr/>
                <p:nvPr/>
              </p:nvSpPr>
              <p:spPr>
                <a:xfrm>
                  <a:off x="3237996" y="1785939"/>
                  <a:ext cx="1035295" cy="1035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6" name="Oval 35"/>
              <p:cNvSpPr/>
              <p:nvPr/>
            </p:nvSpPr>
            <p:spPr>
              <a:xfrm>
                <a:off x="3989228" y="1851755"/>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dirty="0">
                  <a:solidFill>
                    <a:srgbClr val="F23B48"/>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Shape 2102"/>
            <p:cNvSpPr/>
            <p:nvPr/>
          </p:nvSpPr>
          <p:spPr>
            <a:xfrm>
              <a:off x="6432083" y="2522136"/>
              <a:ext cx="473021" cy="378403"/>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accent1"/>
            </a:solidFill>
            <a:ln w="12700" cap="flat">
              <a:noFill/>
              <a:miter lim="400000"/>
            </a:ln>
            <a:effectLst/>
          </p:spPr>
          <p:txBody>
            <a:bodyPr wrap="square" lIns="30136" tIns="30136" rIns="30136" bIns="30136"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2925430" y="3313456"/>
            <a:ext cx="3260171" cy="775396"/>
            <a:chOff x="3031241" y="3232838"/>
            <a:chExt cx="4121726" cy="980307"/>
          </a:xfrm>
        </p:grpSpPr>
        <p:grpSp>
          <p:nvGrpSpPr>
            <p:cNvPr id="14" name="Group 13"/>
            <p:cNvGrpSpPr/>
            <p:nvPr/>
          </p:nvGrpSpPr>
          <p:grpSpPr>
            <a:xfrm flipH="1">
              <a:off x="3031241" y="3232838"/>
              <a:ext cx="4121726" cy="980307"/>
              <a:chOff x="3876268" y="2821466"/>
              <a:chExt cx="4404882" cy="1047652"/>
            </a:xfrm>
          </p:grpSpPr>
          <p:grpSp>
            <p:nvGrpSpPr>
              <p:cNvPr id="42" name="Group 41"/>
              <p:cNvGrpSpPr/>
              <p:nvPr/>
            </p:nvGrpSpPr>
            <p:grpSpPr>
              <a:xfrm>
                <a:off x="3876268" y="2821466"/>
                <a:ext cx="4404882" cy="1047652"/>
                <a:chOff x="3237996" y="2865710"/>
                <a:chExt cx="4404882" cy="1047652"/>
              </a:xfrm>
            </p:grpSpPr>
            <p:sp>
              <p:nvSpPr>
                <p:cNvPr id="48" name="Rectangle 35"/>
                <p:cNvSpPr>
                  <a:spLocks noChangeArrowheads="1"/>
                </p:cNvSpPr>
                <p:nvPr/>
              </p:nvSpPr>
              <p:spPr bwMode="auto">
                <a:xfrm flipH="1">
                  <a:off x="3767775" y="2865710"/>
                  <a:ext cx="1639995" cy="1032825"/>
                </a:xfrm>
                <a:prstGeom prst="rect">
                  <a:avLst/>
                </a:pr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39"/>
                <p:cNvSpPr>
                  <a:spLocks noChangeArrowheads="1"/>
                </p:cNvSpPr>
                <p:nvPr/>
              </p:nvSpPr>
              <p:spPr bwMode="auto">
                <a:xfrm flipH="1">
                  <a:off x="6398591" y="3757697"/>
                  <a:ext cx="1244287" cy="155665"/>
                </a:xfrm>
                <a:prstGeom prst="rect">
                  <a:avLst/>
                </a:pr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3"/>
                <p:cNvSpPr>
                  <a:spLocks/>
                </p:cNvSpPr>
                <p:nvPr/>
              </p:nvSpPr>
              <p:spPr bwMode="auto">
                <a:xfrm flipH="1">
                  <a:off x="5407769" y="2865710"/>
                  <a:ext cx="990821" cy="1047650"/>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Oval 50"/>
                <p:cNvSpPr/>
                <p:nvPr/>
              </p:nvSpPr>
              <p:spPr>
                <a:xfrm>
                  <a:off x="3237996" y="2866143"/>
                  <a:ext cx="1035295" cy="1035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4" name="Oval 43"/>
              <p:cNvSpPr/>
              <p:nvPr/>
            </p:nvSpPr>
            <p:spPr>
              <a:xfrm>
                <a:off x="3989228" y="2931239"/>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0" name="Freeform 28"/>
            <p:cNvSpPr>
              <a:spLocks/>
            </p:cNvSpPr>
            <p:nvPr/>
          </p:nvSpPr>
          <p:spPr bwMode="auto">
            <a:xfrm>
              <a:off x="6529452" y="3525293"/>
              <a:ext cx="278281" cy="39227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2925430" y="4097994"/>
            <a:ext cx="3260171" cy="779370"/>
            <a:chOff x="3031241" y="4224704"/>
            <a:chExt cx="4121726" cy="985332"/>
          </a:xfrm>
        </p:grpSpPr>
        <p:grpSp>
          <p:nvGrpSpPr>
            <p:cNvPr id="13" name="Group 12"/>
            <p:cNvGrpSpPr/>
            <p:nvPr/>
          </p:nvGrpSpPr>
          <p:grpSpPr>
            <a:xfrm flipH="1">
              <a:off x="3031241" y="4224704"/>
              <a:ext cx="4121726" cy="985332"/>
              <a:chOff x="3876268" y="3881472"/>
              <a:chExt cx="4404882" cy="1053023"/>
            </a:xfrm>
          </p:grpSpPr>
          <p:grpSp>
            <p:nvGrpSpPr>
              <p:cNvPr id="52" name="Group 51"/>
              <p:cNvGrpSpPr/>
              <p:nvPr/>
            </p:nvGrpSpPr>
            <p:grpSpPr>
              <a:xfrm>
                <a:off x="3876268" y="3881472"/>
                <a:ext cx="4404882" cy="1053023"/>
                <a:chOff x="3237996" y="3925716"/>
                <a:chExt cx="4404882" cy="1053023"/>
              </a:xfrm>
            </p:grpSpPr>
            <p:sp>
              <p:nvSpPr>
                <p:cNvPr id="56" name="Rectangle 36"/>
                <p:cNvSpPr>
                  <a:spLocks noChangeArrowheads="1"/>
                </p:cNvSpPr>
                <p:nvPr/>
              </p:nvSpPr>
              <p:spPr bwMode="auto">
                <a:xfrm flipH="1">
                  <a:off x="3767775" y="3943011"/>
                  <a:ext cx="1639995" cy="1035295"/>
                </a:xfrm>
                <a:prstGeom prst="rect">
                  <a:avLst/>
                </a:pr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40"/>
                <p:cNvSpPr>
                  <a:spLocks noChangeArrowheads="1"/>
                </p:cNvSpPr>
                <p:nvPr/>
              </p:nvSpPr>
              <p:spPr bwMode="auto">
                <a:xfrm flipH="1">
                  <a:off x="6398591" y="3925716"/>
                  <a:ext cx="1244287" cy="160606"/>
                </a:xfrm>
                <a:prstGeom prst="rect">
                  <a:avLst/>
                </a:pr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5"/>
                <p:cNvSpPr>
                  <a:spLocks/>
                </p:cNvSpPr>
                <p:nvPr/>
              </p:nvSpPr>
              <p:spPr bwMode="auto">
                <a:xfrm flipH="1">
                  <a:off x="5407769" y="3925716"/>
                  <a:ext cx="990821" cy="1052592"/>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Oval 58"/>
                <p:cNvSpPr/>
                <p:nvPr/>
              </p:nvSpPr>
              <p:spPr>
                <a:xfrm>
                  <a:off x="3237996" y="3943444"/>
                  <a:ext cx="1035295" cy="10352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4" name="Oval 53"/>
              <p:cNvSpPr/>
              <p:nvPr/>
            </p:nvSpPr>
            <p:spPr>
              <a:xfrm>
                <a:off x="3989228" y="4009186"/>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dirty="0">
                  <a:solidFill>
                    <a:srgbClr val="00BBD6"/>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1" name="Freeform 61"/>
            <p:cNvSpPr>
              <a:spLocks noEditPoints="1"/>
            </p:cNvSpPr>
            <p:nvPr/>
          </p:nvSpPr>
          <p:spPr bwMode="auto">
            <a:xfrm>
              <a:off x="6472235" y="4547297"/>
              <a:ext cx="432870" cy="33974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6"/>
          <p:cNvGrpSpPr/>
          <p:nvPr/>
        </p:nvGrpSpPr>
        <p:grpSpPr>
          <a:xfrm>
            <a:off x="2925430" y="4226006"/>
            <a:ext cx="3260171" cy="1446549"/>
            <a:chOff x="3031241" y="4386546"/>
            <a:chExt cx="4121726" cy="1828824"/>
          </a:xfrm>
        </p:grpSpPr>
        <p:grpSp>
          <p:nvGrpSpPr>
            <p:cNvPr id="12" name="Group 11"/>
            <p:cNvGrpSpPr/>
            <p:nvPr/>
          </p:nvGrpSpPr>
          <p:grpSpPr>
            <a:xfrm flipH="1">
              <a:off x="3031241" y="4386546"/>
              <a:ext cx="4121726" cy="1828824"/>
              <a:chOff x="3876268" y="4054432"/>
              <a:chExt cx="4404882" cy="1954461"/>
            </a:xfrm>
          </p:grpSpPr>
          <p:grpSp>
            <p:nvGrpSpPr>
              <p:cNvPr id="60" name="Group 59"/>
              <p:cNvGrpSpPr/>
              <p:nvPr/>
            </p:nvGrpSpPr>
            <p:grpSpPr>
              <a:xfrm>
                <a:off x="3876268" y="4054432"/>
                <a:ext cx="4404882" cy="1954461"/>
                <a:chOff x="3237996" y="4098676"/>
                <a:chExt cx="4404882" cy="1954461"/>
              </a:xfrm>
            </p:grpSpPr>
            <p:sp>
              <p:nvSpPr>
                <p:cNvPr id="62" name="Rectangle 37"/>
                <p:cNvSpPr>
                  <a:spLocks noChangeArrowheads="1"/>
                </p:cNvSpPr>
                <p:nvPr/>
              </p:nvSpPr>
              <p:spPr bwMode="auto">
                <a:xfrm flipH="1">
                  <a:off x="3767775" y="5017842"/>
                  <a:ext cx="1639995" cy="1035295"/>
                </a:xfrm>
                <a:prstGeom prst="rect">
                  <a:avLst/>
                </a:prstGeom>
                <a:solidFill>
                  <a:schemeClr val="accent4"/>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41"/>
                <p:cNvSpPr>
                  <a:spLocks noChangeArrowheads="1"/>
                </p:cNvSpPr>
                <p:nvPr/>
              </p:nvSpPr>
              <p:spPr bwMode="auto">
                <a:xfrm flipH="1">
                  <a:off x="6398591" y="4098676"/>
                  <a:ext cx="1244287" cy="155665"/>
                </a:xfrm>
                <a:prstGeom prst="rect">
                  <a:avLst/>
                </a:prstGeom>
                <a:solidFill>
                  <a:schemeClr val="accent4"/>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44"/>
                <p:cNvSpPr>
                  <a:spLocks/>
                </p:cNvSpPr>
                <p:nvPr/>
              </p:nvSpPr>
              <p:spPr bwMode="auto">
                <a:xfrm flipH="1">
                  <a:off x="5407769" y="4098676"/>
                  <a:ext cx="990821" cy="1954461"/>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Oval 64"/>
                <p:cNvSpPr/>
                <p:nvPr/>
              </p:nvSpPr>
              <p:spPr>
                <a:xfrm>
                  <a:off x="3237996" y="5017841"/>
                  <a:ext cx="1035295" cy="10352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1" name="Oval 60"/>
              <p:cNvSpPr/>
              <p:nvPr/>
            </p:nvSpPr>
            <p:spPr>
              <a:xfrm>
                <a:off x="3989229" y="5088670"/>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dirty="0">
                  <a:solidFill>
                    <a:srgbClr val="93796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2" name="Freeform 81"/>
            <p:cNvSpPr>
              <a:spLocks noEditPoints="1"/>
            </p:cNvSpPr>
            <p:nvPr/>
          </p:nvSpPr>
          <p:spPr bwMode="auto">
            <a:xfrm>
              <a:off x="6468227" y="5534859"/>
              <a:ext cx="400730" cy="392275"/>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accent4"/>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8" name="Group 67"/>
          <p:cNvGrpSpPr/>
          <p:nvPr/>
        </p:nvGrpSpPr>
        <p:grpSpPr>
          <a:xfrm>
            <a:off x="1085726" y="3079821"/>
            <a:ext cx="1893152" cy="1901072"/>
            <a:chOff x="705364" y="2937461"/>
            <a:chExt cx="2393449" cy="2403462"/>
          </a:xfrm>
        </p:grpSpPr>
        <p:sp>
          <p:nvSpPr>
            <p:cNvPr id="25" name="Freeform 5"/>
            <p:cNvSpPr>
              <a:spLocks/>
            </p:cNvSpPr>
            <p:nvPr/>
          </p:nvSpPr>
          <p:spPr bwMode="auto">
            <a:xfrm flipH="1">
              <a:off x="705364" y="2937461"/>
              <a:ext cx="2393448" cy="2403461"/>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6"/>
            <p:cNvSpPr>
              <a:spLocks/>
            </p:cNvSpPr>
            <p:nvPr/>
          </p:nvSpPr>
          <p:spPr bwMode="auto">
            <a:xfrm flipH="1">
              <a:off x="705364" y="2937461"/>
              <a:ext cx="1199729" cy="157426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4"/>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7"/>
            <p:cNvSpPr>
              <a:spLocks noChangeArrowheads="1"/>
            </p:cNvSpPr>
            <p:nvPr/>
          </p:nvSpPr>
          <p:spPr bwMode="auto">
            <a:xfrm flipH="1">
              <a:off x="1530552" y="2937461"/>
              <a:ext cx="743071" cy="747076"/>
            </a:xfrm>
            <a:prstGeom prst="ellipse">
              <a:avLst/>
            </a:prstGeom>
            <a:solidFill>
              <a:schemeClr val="accent1"/>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8"/>
            <p:cNvSpPr>
              <a:spLocks/>
            </p:cNvSpPr>
            <p:nvPr/>
          </p:nvSpPr>
          <p:spPr bwMode="auto">
            <a:xfrm flipH="1">
              <a:off x="705364" y="4137190"/>
              <a:ext cx="1568259" cy="1203733"/>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3"/>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9"/>
            <p:cNvSpPr>
              <a:spLocks noChangeArrowheads="1"/>
            </p:cNvSpPr>
            <p:nvPr/>
          </p:nvSpPr>
          <p:spPr bwMode="auto">
            <a:xfrm flipH="1">
              <a:off x="705364" y="3764652"/>
              <a:ext cx="745073" cy="747076"/>
            </a:xfrm>
            <a:prstGeom prst="ellipse">
              <a:avLst/>
            </a:prstGeom>
            <a:solidFill>
              <a:schemeClr val="accent4"/>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0"/>
            <p:cNvSpPr>
              <a:spLocks/>
            </p:cNvSpPr>
            <p:nvPr/>
          </p:nvSpPr>
          <p:spPr bwMode="auto">
            <a:xfrm flipH="1">
              <a:off x="1905093" y="3764652"/>
              <a:ext cx="1193719" cy="1576271"/>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11"/>
            <p:cNvSpPr>
              <a:spLocks noChangeArrowheads="1"/>
            </p:cNvSpPr>
            <p:nvPr/>
          </p:nvSpPr>
          <p:spPr bwMode="auto">
            <a:xfrm flipH="1">
              <a:off x="1530552" y="4593847"/>
              <a:ext cx="743071" cy="747076"/>
            </a:xfrm>
            <a:prstGeom prst="ellipse">
              <a:avLst/>
            </a:prstGeom>
            <a:solidFill>
              <a:schemeClr val="accent3"/>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Oval 7"/>
            <p:cNvSpPr>
              <a:spLocks noChangeArrowheads="1"/>
            </p:cNvSpPr>
            <p:nvPr/>
          </p:nvSpPr>
          <p:spPr bwMode="auto">
            <a:xfrm flipH="1">
              <a:off x="2273623" y="3763651"/>
              <a:ext cx="825190" cy="747076"/>
            </a:xfrm>
            <a:prstGeom prst="ellipse">
              <a:avLst/>
            </a:prstGeom>
            <a:solidFill>
              <a:schemeClr val="accent2"/>
            </a:solidFill>
            <a:ln>
              <a:noFill/>
            </a:ln>
            <a:extLst/>
          </p:spPr>
          <p:txBody>
            <a:bodyPr vert="horz" wrap="square" lIns="0" tIns="0" rIns="0" bIns="0" numCol="1" anchor="ctr" anchorCtr="0" compatLnSpc="1">
              <a:prstTxWarp prst="textNoShape">
                <a:avLst/>
              </a:prstTxWarp>
            </a:bodyPr>
            <a:lstStyle/>
            <a:p>
              <a:pPr algn="just">
                <a:lnSpc>
                  <a:spcPct val="120000"/>
                </a:lnSpc>
                <a:spcBef>
                  <a:spcPts val="0"/>
                </a:spcBef>
                <a:spcAft>
                  <a:spcPts val="0"/>
                </a:spcAft>
              </a:pP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Oval 32"/>
            <p:cNvSpPr/>
            <p:nvPr/>
          </p:nvSpPr>
          <p:spPr>
            <a:xfrm flipH="1">
              <a:off x="1446432" y="3684537"/>
              <a:ext cx="909310" cy="90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20000"/>
                </a:lnSpc>
                <a:spcBef>
                  <a:spcPts val="0"/>
                </a:spcBef>
                <a:spcAft>
                  <a:spcPts val="0"/>
                </a:spcAft>
              </a:pPr>
              <a:endParaRPr lang="en-US" sz="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3" name="任意多边形 52"/>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54"/>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5126016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 calcmode="lin" valueType="num">
                                      <p:cBhvr>
                                        <p:cTn id="9" dur="500" fill="hold"/>
                                        <p:tgtEl>
                                          <p:spTgt spid="68"/>
                                        </p:tgtEl>
                                        <p:attrNameLst>
                                          <p:attrName>style.rotation</p:attrName>
                                        </p:attrNameLst>
                                      </p:cBhvr>
                                      <p:tavLst>
                                        <p:tav tm="0">
                                          <p:val>
                                            <p:fltVal val="360"/>
                                          </p:val>
                                        </p:tav>
                                        <p:tav tm="100000">
                                          <p:val>
                                            <p:fltVal val="0"/>
                                          </p:val>
                                        </p:tav>
                                      </p:tavLst>
                                    </p:anim>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3">
                                            <p:txEl>
                                              <p:pRg st="0" end="0"/>
                                            </p:txEl>
                                          </p:spTgt>
                                        </p:tgtEl>
                                        <p:attrNameLst>
                                          <p:attrName>style.visibility</p:attrName>
                                        </p:attrNameLst>
                                      </p:cBhvr>
                                      <p:to>
                                        <p:strVal val="visible"/>
                                      </p:to>
                                    </p:set>
                                    <p:animEffect transition="in" filter="fade">
                                      <p:cBhvr>
                                        <p:cTn id="18" dur="500"/>
                                        <p:tgtEl>
                                          <p:spTgt spid="73">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4">
                                            <p:txEl>
                                              <p:pRg st="0" end="0"/>
                                            </p:txEl>
                                          </p:spTgt>
                                        </p:tgtEl>
                                        <p:attrNameLst>
                                          <p:attrName>style.visibility</p:attrName>
                                        </p:attrNameLst>
                                      </p:cBhvr>
                                      <p:to>
                                        <p:strVal val="visible"/>
                                      </p:to>
                                    </p:set>
                                    <p:animEffect transition="in" filter="fade">
                                      <p:cBhvr>
                                        <p:cTn id="26" dur="500"/>
                                        <p:tgtEl>
                                          <p:spTgt spid="74">
                                            <p:txEl>
                                              <p:pRg st="0" end="0"/>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fade">
                                      <p:cBhvr>
                                        <p:cTn id="34" dur="500"/>
                                        <p:tgtEl>
                                          <p:spTgt spid="75">
                                            <p:txEl>
                                              <p:pRg st="0" end="0"/>
                                            </p:txEl>
                                          </p:spTgt>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6">
                                            <p:txEl>
                                              <p:pRg st="0" end="0"/>
                                            </p:txEl>
                                          </p:spTgt>
                                        </p:tgtEl>
                                        <p:attrNameLst>
                                          <p:attrName>style.visibility</p:attrName>
                                        </p:attrNameLst>
                                      </p:cBhvr>
                                      <p:to>
                                        <p:strVal val="visible"/>
                                      </p:to>
                                    </p:set>
                                    <p:animEffect transition="in" filter="fade">
                                      <p:cBhvr>
                                        <p:cTn id="42"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P spid="74" grpId="0" build="p"/>
      <p:bldP spid="75" grpId="0" build="p"/>
      <p:bldP spid="7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flipH="1">
            <a:off x="3874629" y="4410961"/>
            <a:ext cx="1209752" cy="920873"/>
            <a:chOff x="4250639" y="3537480"/>
            <a:chExt cx="1529450" cy="1164230"/>
          </a:xfrm>
        </p:grpSpPr>
        <p:sp>
          <p:nvSpPr>
            <p:cNvPr id="22" name="Freeform 21"/>
            <p:cNvSpPr>
              <a:spLocks/>
            </p:cNvSpPr>
            <p:nvPr/>
          </p:nvSpPr>
          <p:spPr bwMode="auto">
            <a:xfrm>
              <a:off x="4250639" y="3537480"/>
              <a:ext cx="1529450" cy="1164230"/>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chemeClr val="accent2"/>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22"/>
            <p:cNvSpPr/>
            <p:nvPr/>
          </p:nvSpPr>
          <p:spPr>
            <a:xfrm>
              <a:off x="4946647" y="3804569"/>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Shape 1849"/>
            <p:cNvSpPr/>
            <p:nvPr/>
          </p:nvSpPr>
          <p:spPr>
            <a:xfrm flipH="1">
              <a:off x="5071935" y="3959885"/>
              <a:ext cx="329565" cy="265088"/>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0136" tIns="30136" rIns="30136" bIns="30136"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43"/>
          <p:cNvGrpSpPr/>
          <p:nvPr/>
        </p:nvGrpSpPr>
        <p:grpSpPr>
          <a:xfrm>
            <a:off x="4947604" y="4146843"/>
            <a:ext cx="1107171" cy="1052933"/>
            <a:chOff x="6254758" y="3535584"/>
            <a:chExt cx="1399760" cy="1331188"/>
          </a:xfrm>
        </p:grpSpPr>
        <p:grpSp>
          <p:nvGrpSpPr>
            <p:cNvPr id="16" name="Group 15"/>
            <p:cNvGrpSpPr/>
            <p:nvPr/>
          </p:nvGrpSpPr>
          <p:grpSpPr>
            <a:xfrm flipH="1">
              <a:off x="6254758" y="3535584"/>
              <a:ext cx="1399760" cy="1331188"/>
              <a:chOff x="3023802" y="3203565"/>
              <a:chExt cx="1399760" cy="1331188"/>
            </a:xfrm>
          </p:grpSpPr>
          <p:sp>
            <p:nvSpPr>
              <p:cNvPr id="17" name="Freeform 20"/>
              <p:cNvSpPr>
                <a:spLocks/>
              </p:cNvSpPr>
              <p:nvPr/>
            </p:nvSpPr>
            <p:spPr bwMode="auto">
              <a:xfrm>
                <a:off x="3023802" y="3203565"/>
                <a:ext cx="1399760" cy="133118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chemeClr val="accent3"/>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3596074" y="3732211"/>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Shape 2671"/>
            <p:cNvSpPr/>
            <p:nvPr/>
          </p:nvSpPr>
          <p:spPr>
            <a:xfrm>
              <a:off x="6705147" y="4201178"/>
              <a:ext cx="203005" cy="28601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30136" tIns="30136" rIns="30136" bIns="30136"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45"/>
          <p:cNvGrpSpPr/>
          <p:nvPr/>
        </p:nvGrpSpPr>
        <p:grpSpPr>
          <a:xfrm>
            <a:off x="3584571" y="3365102"/>
            <a:ext cx="887859" cy="1236872"/>
            <a:chOff x="4531519" y="2547255"/>
            <a:chExt cx="1122491" cy="1563736"/>
          </a:xfrm>
        </p:grpSpPr>
        <p:grpSp>
          <p:nvGrpSpPr>
            <p:cNvPr id="25" name="Group 24"/>
            <p:cNvGrpSpPr/>
            <p:nvPr/>
          </p:nvGrpSpPr>
          <p:grpSpPr>
            <a:xfrm flipH="1">
              <a:off x="4531519" y="2547255"/>
              <a:ext cx="1122491" cy="1563736"/>
              <a:chOff x="5024310" y="2215236"/>
              <a:chExt cx="1122491" cy="1563736"/>
            </a:xfrm>
          </p:grpSpPr>
          <p:sp>
            <p:nvSpPr>
              <p:cNvPr id="26" name="Freeform 22"/>
              <p:cNvSpPr>
                <a:spLocks/>
              </p:cNvSpPr>
              <p:nvPr/>
            </p:nvSpPr>
            <p:spPr bwMode="auto">
              <a:xfrm>
                <a:off x="5024310" y="2215236"/>
                <a:ext cx="1122491" cy="1563736"/>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chemeClr val="accent1"/>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26"/>
              <p:cNvSpPr/>
              <p:nvPr/>
            </p:nvSpPr>
            <p:spPr>
              <a:xfrm>
                <a:off x="5318921" y="2519887"/>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AutoShape 24"/>
            <p:cNvSpPr>
              <a:spLocks/>
            </p:cNvSpPr>
            <p:nvPr/>
          </p:nvSpPr>
          <p:spPr bwMode="auto">
            <a:xfrm>
              <a:off x="4943243" y="2987043"/>
              <a:ext cx="281119" cy="280917"/>
            </a:xfrm>
            <a:custGeom>
              <a:avLst/>
              <a:gdLst>
                <a:gd name="T0" fmla="*/ 16823 w 19689"/>
                <a:gd name="T1" fmla="*/ 2867 h 19689"/>
                <a:gd name="T2" fmla="*/ 2867 w 19689"/>
                <a:gd name="T3" fmla="*/ 2867 h 19689"/>
                <a:gd name="T4" fmla="*/ 2867 w 19689"/>
                <a:gd name="T5" fmla="*/ 16823 h 19689"/>
                <a:gd name="T6" fmla="*/ 16823 w 19689"/>
                <a:gd name="T7" fmla="*/ 16823 h 19689"/>
                <a:gd name="T8" fmla="*/ 16823 w 19689"/>
                <a:gd name="T9" fmla="*/ 2867 h 19689"/>
                <a:gd name="T10" fmla="*/ 11507 w 19689"/>
                <a:gd name="T11" fmla="*/ 12670 h 19689"/>
                <a:gd name="T12" fmla="*/ 6522 w 19689"/>
                <a:gd name="T13" fmla="*/ 15494 h 19689"/>
                <a:gd name="T14" fmla="*/ 6522 w 19689"/>
                <a:gd name="T15" fmla="*/ 9845 h 19689"/>
                <a:gd name="T16" fmla="*/ 6522 w 19689"/>
                <a:gd name="T17" fmla="*/ 4030 h 19689"/>
                <a:gd name="T18" fmla="*/ 11507 w 19689"/>
                <a:gd name="T19" fmla="*/ 7020 h 19689"/>
                <a:gd name="T20" fmla="*/ 16325 w 19689"/>
                <a:gd name="T21" fmla="*/ 9845 h 19689"/>
                <a:gd name="T22" fmla="*/ 11507 w 19689"/>
                <a:gd name="T23" fmla="*/ 12670 h 19689"/>
                <a:gd name="T24" fmla="*/ 11507 w 19689"/>
                <a:gd name="T25" fmla="*/ 12670 h 1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89" h="19689">
                  <a:moveTo>
                    <a:pt x="16823" y="2867"/>
                  </a:moveTo>
                  <a:cubicBezTo>
                    <a:pt x="12836" y="-955"/>
                    <a:pt x="6688" y="-955"/>
                    <a:pt x="2867" y="2867"/>
                  </a:cubicBezTo>
                  <a:cubicBezTo>
                    <a:pt x="-955" y="6688"/>
                    <a:pt x="-955" y="13002"/>
                    <a:pt x="2867" y="16823"/>
                  </a:cubicBezTo>
                  <a:cubicBezTo>
                    <a:pt x="6688" y="20645"/>
                    <a:pt x="12836" y="20645"/>
                    <a:pt x="16823" y="16823"/>
                  </a:cubicBezTo>
                  <a:cubicBezTo>
                    <a:pt x="20645" y="13002"/>
                    <a:pt x="20645" y="6688"/>
                    <a:pt x="16823" y="2867"/>
                  </a:cubicBezTo>
                  <a:close/>
                  <a:moveTo>
                    <a:pt x="11507" y="12670"/>
                  </a:moveTo>
                  <a:cubicBezTo>
                    <a:pt x="6522" y="15494"/>
                    <a:pt x="6522" y="15494"/>
                    <a:pt x="6522" y="15494"/>
                  </a:cubicBezTo>
                  <a:cubicBezTo>
                    <a:pt x="6522" y="9845"/>
                    <a:pt x="6522" y="9845"/>
                    <a:pt x="6522" y="9845"/>
                  </a:cubicBezTo>
                  <a:cubicBezTo>
                    <a:pt x="6522" y="4030"/>
                    <a:pt x="6522" y="4030"/>
                    <a:pt x="6522" y="4030"/>
                  </a:cubicBezTo>
                  <a:cubicBezTo>
                    <a:pt x="11507" y="7020"/>
                    <a:pt x="11507" y="7020"/>
                    <a:pt x="11507" y="7020"/>
                  </a:cubicBezTo>
                  <a:cubicBezTo>
                    <a:pt x="16325" y="9845"/>
                    <a:pt x="16325" y="9845"/>
                    <a:pt x="16325" y="9845"/>
                  </a:cubicBezTo>
                  <a:lnTo>
                    <a:pt x="11507" y="12670"/>
                  </a:lnTo>
                  <a:close/>
                  <a:moveTo>
                    <a:pt x="11507" y="12670"/>
                  </a:moveTo>
                </a:path>
              </a:pathLst>
            </a:custGeom>
            <a:solidFill>
              <a:schemeClr val="bg1"/>
            </a:solidFill>
            <a:ln>
              <a:noFill/>
            </a:ln>
            <a:extLst/>
          </p:spPr>
          <p:txBody>
            <a:bodyPr lIns="0" tIns="0" rIns="0" bIns="0"/>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4009045" y="2793241"/>
            <a:ext cx="1206215" cy="851307"/>
            <a:chOff x="5068168" y="1824270"/>
            <a:chExt cx="1524978" cy="1076279"/>
          </a:xfrm>
        </p:grpSpPr>
        <p:grpSp>
          <p:nvGrpSpPr>
            <p:cNvPr id="29" name="Group 28"/>
            <p:cNvGrpSpPr/>
            <p:nvPr/>
          </p:nvGrpSpPr>
          <p:grpSpPr>
            <a:xfrm flipH="1">
              <a:off x="5068168" y="1824270"/>
              <a:ext cx="1524978" cy="1076279"/>
              <a:chOff x="4085174" y="1492251"/>
              <a:chExt cx="1524978" cy="1076279"/>
            </a:xfrm>
          </p:grpSpPr>
          <p:sp>
            <p:nvSpPr>
              <p:cNvPr id="30" name="Freeform 23"/>
              <p:cNvSpPr>
                <a:spLocks/>
              </p:cNvSpPr>
              <p:nvPr/>
            </p:nvSpPr>
            <p:spPr bwMode="auto">
              <a:xfrm>
                <a:off x="4085174" y="1492251"/>
                <a:ext cx="1524978" cy="1076279"/>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chemeClr val="accent5"/>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30"/>
              <p:cNvSpPr/>
              <p:nvPr/>
            </p:nvSpPr>
            <p:spPr>
              <a:xfrm>
                <a:off x="4366880" y="1741826"/>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7" name="Shape 819"/>
            <p:cNvSpPr/>
            <p:nvPr/>
          </p:nvSpPr>
          <p:spPr>
            <a:xfrm>
              <a:off x="5903979" y="2201089"/>
              <a:ext cx="263729" cy="29670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30136" tIns="30136" rIns="30136" bIns="30136"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5128007" y="3161118"/>
            <a:ext cx="931485" cy="1162589"/>
            <a:chOff x="6482835" y="2289366"/>
            <a:chExt cx="1177646" cy="1469822"/>
          </a:xfrm>
        </p:grpSpPr>
        <p:grpSp>
          <p:nvGrpSpPr>
            <p:cNvPr id="36" name="Group 35"/>
            <p:cNvGrpSpPr/>
            <p:nvPr/>
          </p:nvGrpSpPr>
          <p:grpSpPr>
            <a:xfrm flipH="1">
              <a:off x="6482835" y="2289366"/>
              <a:ext cx="1177646" cy="1469822"/>
              <a:chOff x="3017839" y="1957347"/>
              <a:chExt cx="1177646" cy="1469822"/>
            </a:xfrm>
          </p:grpSpPr>
          <p:sp>
            <p:nvSpPr>
              <p:cNvPr id="37" name="Freeform 19"/>
              <p:cNvSpPr>
                <a:spLocks/>
              </p:cNvSpPr>
              <p:nvPr/>
            </p:nvSpPr>
            <p:spPr bwMode="auto">
              <a:xfrm>
                <a:off x="3017839" y="1957347"/>
                <a:ext cx="1177646" cy="1469822"/>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chemeClr val="accent4"/>
              </a:solidFill>
              <a:ln>
                <a:noFill/>
              </a:ln>
            </p:spPr>
            <p:txBody>
              <a:bodyPr vert="horz" wrap="square" lIns="72326" tIns="36164" rIns="72326" bIns="36164" numCol="1" anchor="t" anchorCtr="0" compatLnSpc="1">
                <a:prstTxWarp prst="textNoShape">
                  <a:avLst/>
                </a:prstTxWarp>
              </a:bodyP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37"/>
              <p:cNvSpPr/>
              <p:nvPr/>
            </p:nvSpPr>
            <p:spPr>
              <a:xfrm>
                <a:off x="3262699" y="2568530"/>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Shape 617"/>
            <p:cNvSpPr/>
            <p:nvPr/>
          </p:nvSpPr>
          <p:spPr>
            <a:xfrm>
              <a:off x="7049343" y="3024277"/>
              <a:ext cx="181363" cy="298191"/>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rgbClr val="FFFFFF"/>
            </a:solidFill>
            <a:ln w="12700" cap="flat">
              <a:noFill/>
              <a:miter lim="400000"/>
            </a:ln>
            <a:effectLst/>
          </p:spPr>
          <p:txBody>
            <a:bodyPr wrap="square" lIns="30136" tIns="30136" rIns="30136" bIns="30136" numCol="1" anchor="ctr">
              <a:noAutofit/>
            </a:bodyPr>
            <a:lstStyle/>
            <a:p>
              <a:pPr algn="just">
                <a:lnSpc>
                  <a:spcPct val="120000"/>
                </a:lnSpc>
                <a:spcBef>
                  <a:spcPts val="0"/>
                </a:spcBef>
                <a:spcAft>
                  <a:spcPts val="0"/>
                </a:spcAft>
                <a:defRPr sz="3100" b="1">
                  <a:latin typeface="Kontrapunkt Bob Bold"/>
                  <a:ea typeface="Kontrapunkt Bob Bold"/>
                  <a:cs typeface="Kontrapunkt Bob Bold"/>
                  <a:sym typeface="Kontrapunkt Bob Bold"/>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 Placeholder 8"/>
          <p:cNvSpPr txBox="1">
            <a:spLocks/>
          </p:cNvSpPr>
          <p:nvPr/>
        </p:nvSpPr>
        <p:spPr>
          <a:xfrm>
            <a:off x="1553182" y="2834242"/>
            <a:ext cx="1527665" cy="17722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 Placeholder 9"/>
          <p:cNvSpPr txBox="1">
            <a:spLocks/>
          </p:cNvSpPr>
          <p:nvPr/>
        </p:nvSpPr>
        <p:spPr>
          <a:xfrm>
            <a:off x="1553181" y="3056359"/>
            <a:ext cx="1732238" cy="32220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 Placeholder 8"/>
          <p:cNvSpPr txBox="1">
            <a:spLocks/>
          </p:cNvSpPr>
          <p:nvPr/>
        </p:nvSpPr>
        <p:spPr>
          <a:xfrm>
            <a:off x="1553182" y="3754596"/>
            <a:ext cx="1527665" cy="17722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 Placeholder 9"/>
          <p:cNvSpPr txBox="1">
            <a:spLocks/>
          </p:cNvSpPr>
          <p:nvPr/>
        </p:nvSpPr>
        <p:spPr>
          <a:xfrm>
            <a:off x="1553181" y="3977903"/>
            <a:ext cx="1732238" cy="32220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 Placeholder 8"/>
          <p:cNvSpPr txBox="1">
            <a:spLocks/>
          </p:cNvSpPr>
          <p:nvPr/>
        </p:nvSpPr>
        <p:spPr>
          <a:xfrm>
            <a:off x="1553182" y="4629705"/>
            <a:ext cx="1527665" cy="17722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 Placeholder 9"/>
          <p:cNvSpPr txBox="1">
            <a:spLocks/>
          </p:cNvSpPr>
          <p:nvPr/>
        </p:nvSpPr>
        <p:spPr>
          <a:xfrm>
            <a:off x="1553181" y="4853012"/>
            <a:ext cx="1732238" cy="32220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 Placeholder 8"/>
          <p:cNvSpPr txBox="1">
            <a:spLocks/>
          </p:cNvSpPr>
          <p:nvPr/>
        </p:nvSpPr>
        <p:spPr>
          <a:xfrm>
            <a:off x="6356605" y="2818765"/>
            <a:ext cx="1532334" cy="17722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 Placeholder 9"/>
          <p:cNvSpPr txBox="1">
            <a:spLocks/>
          </p:cNvSpPr>
          <p:nvPr/>
        </p:nvSpPr>
        <p:spPr>
          <a:xfrm>
            <a:off x="6356605" y="3042071"/>
            <a:ext cx="1737532" cy="32220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 Placeholder 8"/>
          <p:cNvSpPr txBox="1">
            <a:spLocks/>
          </p:cNvSpPr>
          <p:nvPr/>
        </p:nvSpPr>
        <p:spPr>
          <a:xfrm>
            <a:off x="6356605" y="3739117"/>
            <a:ext cx="1532334" cy="17722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 Placeholder 9"/>
          <p:cNvSpPr txBox="1">
            <a:spLocks/>
          </p:cNvSpPr>
          <p:nvPr/>
        </p:nvSpPr>
        <p:spPr>
          <a:xfrm>
            <a:off x="6356605" y="3962424"/>
            <a:ext cx="1737532" cy="322204"/>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任意多边形 52"/>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5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8147435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500"/>
                                        <p:tgtEl>
                                          <p:spTgt spid="32">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fade">
                                      <p:cBhvr>
                                        <p:cTn id="31" dur="500"/>
                                        <p:tgtEl>
                                          <p:spTgt spid="33">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fade">
                                      <p:cBhvr>
                                        <p:cTn id="35" dur="500"/>
                                        <p:tgtEl>
                                          <p:spTgt spid="34">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fade">
                                      <p:cBhvr>
                                        <p:cTn id="39" dur="500"/>
                                        <p:tgtEl>
                                          <p:spTgt spid="35">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fade">
                                      <p:cBhvr>
                                        <p:cTn id="43" dur="500"/>
                                        <p:tgtEl>
                                          <p:spTgt spid="39">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Effect transition="in" filter="fade">
                                      <p:cBhvr>
                                        <p:cTn id="51" dur="500"/>
                                        <p:tgtEl>
                                          <p:spTgt spid="41">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txEl>
                                              <p:pRg st="0" end="0"/>
                                            </p:txEl>
                                          </p:spTgt>
                                        </p:tgtEl>
                                        <p:attrNameLst>
                                          <p:attrName>style.visibility</p:attrName>
                                        </p:attrNameLst>
                                      </p:cBhvr>
                                      <p:to>
                                        <p:strVal val="visible"/>
                                      </p:to>
                                    </p:set>
                                    <p:animEffect transition="in" filter="fade">
                                      <p:cBhvr>
                                        <p:cTn id="55" dur="500"/>
                                        <p:tgtEl>
                                          <p:spTgt spid="42">
                                            <p:txEl>
                                              <p:pRg st="0" end="0"/>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1">
                                            <p:txEl>
                                              <p:pRg st="0" end="0"/>
                                            </p:txEl>
                                          </p:spTgt>
                                        </p:tgtEl>
                                        <p:attrNameLst>
                                          <p:attrName>style.visibility</p:attrName>
                                        </p:attrNameLst>
                                      </p:cBhvr>
                                      <p:to>
                                        <p:strVal val="visible"/>
                                      </p:to>
                                    </p:set>
                                    <p:animEffect transition="in" filter="fade">
                                      <p:cBhvr>
                                        <p:cTn id="59" dur="500"/>
                                        <p:tgtEl>
                                          <p:spTgt spid="51">
                                            <p:txEl>
                                              <p:pRg st="0" end="0"/>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2">
                                            <p:txEl>
                                              <p:pRg st="0" end="0"/>
                                            </p:txEl>
                                          </p:spTgt>
                                        </p:tgtEl>
                                        <p:attrNameLst>
                                          <p:attrName>style.visibility</p:attrName>
                                        </p:attrNameLst>
                                      </p:cBhvr>
                                      <p:to>
                                        <p:strVal val="visible"/>
                                      </p:to>
                                    </p:set>
                                    <p:animEffect transition="in" filter="fade">
                                      <p:cBhvr>
                                        <p:cTn id="63"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P spid="34" grpId="0" build="p"/>
      <p:bldP spid="35" grpId="0" build="p"/>
      <p:bldP spid="39" grpId="0" build="p"/>
      <p:bldP spid="40" grpId="0" build="p"/>
      <p:bldP spid="41" grpId="0" build="p"/>
      <p:bldP spid="42" grpId="0" build="p"/>
      <p:bldP spid="51" grpId="0" build="p"/>
      <p:bldP spid="5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93839" y="2482200"/>
            <a:ext cx="3798257" cy="2680289"/>
            <a:chOff x="6199748" y="2294758"/>
            <a:chExt cx="4802010" cy="3388601"/>
          </a:xfrm>
        </p:grpSpPr>
        <p:sp>
          <p:nvSpPr>
            <p:cNvPr id="7" name="Freeform 6"/>
            <p:cNvSpPr/>
            <p:nvPr/>
          </p:nvSpPr>
          <p:spPr>
            <a:xfrm>
              <a:off x="7045861" y="2643177"/>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70397" tIns="470390" rIns="470397" bIns="470390" numCol="1" spcCol="1270" anchor="ctr" anchorCtr="0">
              <a:noAutofit/>
            </a:bodyPr>
            <a:lstStyle/>
            <a:p>
              <a:pPr algn="ctr" defTabSz="1828202">
                <a:lnSpc>
                  <a:spcPct val="120000"/>
                </a:lnSpc>
                <a:spcAft>
                  <a:spcPct val="35000"/>
                </a:spcAft>
              </a:pPr>
              <a:endParaRPr lang="id-ID" sz="4113">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7"/>
            <p:cNvSpPr/>
            <p:nvPr/>
          </p:nvSpPr>
          <p:spPr>
            <a:xfrm>
              <a:off x="8591026" y="2519799"/>
              <a:ext cx="301176" cy="301171"/>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Oval 8"/>
            <p:cNvSpPr/>
            <p:nvPr/>
          </p:nvSpPr>
          <p:spPr>
            <a:xfrm>
              <a:off x="7877873" y="5149983"/>
              <a:ext cx="218075" cy="218285"/>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Oval 9"/>
            <p:cNvSpPr/>
            <p:nvPr/>
          </p:nvSpPr>
          <p:spPr>
            <a:xfrm>
              <a:off x="9928187" y="3742198"/>
              <a:ext cx="218075" cy="218285"/>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8884647" y="5382188"/>
              <a:ext cx="301176" cy="301171"/>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Oval 11"/>
            <p:cNvSpPr/>
            <p:nvPr/>
          </p:nvSpPr>
          <p:spPr>
            <a:xfrm>
              <a:off x="7578045" y="3164374"/>
              <a:ext cx="218075" cy="218285"/>
            </a:xfrm>
            <a:prstGeom prst="ellipse">
              <a:avLst/>
            </a:prstGeom>
            <a:solidFill>
              <a:schemeClr val="accent2">
                <a:lumMod val="40000"/>
                <a:lumOff val="60000"/>
              </a:schemeClr>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p:nvPr/>
          </p:nvSpPr>
          <p:spPr>
            <a:xfrm>
              <a:off x="6199748" y="313194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90815" tIns="190774" rIns="190815" bIns="190774" numCol="1" spcCol="1270" anchor="ctr" anchorCtr="0">
              <a:noAutofit/>
            </a:bodyPr>
            <a:lstStyle/>
            <a:p>
              <a:pPr algn="ctr" defTabSz="738312">
                <a:lnSpc>
                  <a:spcPct val="120000"/>
                </a:lnSpc>
                <a:spcAft>
                  <a:spcPct val="35000"/>
                </a:spcAft>
              </a:pPr>
              <a:endParaRPr lang="id-ID" sz="1661">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9288092" y="4197527"/>
              <a:ext cx="301176" cy="301171"/>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6461137" y="4435079"/>
              <a:ext cx="544433" cy="544448"/>
            </a:xfrm>
            <a:prstGeom prst="ellipse">
              <a:avLst/>
            </a:prstGeom>
            <a:solidFill>
              <a:schemeClr val="accent5"/>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p:cNvSpPr/>
            <p:nvPr/>
          </p:nvSpPr>
          <p:spPr>
            <a:xfrm>
              <a:off x="9900804" y="229475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3"/>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190815" tIns="190774" rIns="190815" bIns="190774" numCol="1" spcCol="1270" anchor="ctr" anchorCtr="0">
              <a:noAutofit/>
            </a:bodyPr>
            <a:lstStyle/>
            <a:p>
              <a:pPr algn="ctr" defTabSz="738312">
                <a:lnSpc>
                  <a:spcPct val="120000"/>
                </a:lnSpc>
                <a:spcAft>
                  <a:spcPct val="35000"/>
                </a:spcAft>
              </a:pPr>
              <a:endParaRPr lang="id-ID" sz="1661">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9540385" y="3373960"/>
              <a:ext cx="301176" cy="301171"/>
            </a:xfrm>
            <a:prstGeom prst="ellipse">
              <a:avLst/>
            </a:prstGeom>
            <a:solidFill>
              <a:schemeClr val="accent5"/>
            </a:solidFill>
            <a:ln w="25400">
              <a:solidFill>
                <a:schemeClr val="bg1"/>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6243062" y="5047837"/>
              <a:ext cx="218075" cy="218285"/>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7733702" y="4763552"/>
              <a:ext cx="218075" cy="218285"/>
            </a:xfrm>
            <a:prstGeom prst="ellipse">
              <a:avLst/>
            </a:prstGeom>
            <a:solidFill>
              <a:schemeClr val="accent6">
                <a:lumMod val="40000"/>
                <a:lumOff val="6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itle 13"/>
          <p:cNvSpPr txBox="1">
            <a:spLocks/>
          </p:cNvSpPr>
          <p:nvPr/>
        </p:nvSpPr>
        <p:spPr>
          <a:xfrm>
            <a:off x="4446269" y="3873328"/>
            <a:ext cx="762073" cy="227819"/>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35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15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itle 13"/>
          <p:cNvSpPr txBox="1">
            <a:spLocks/>
          </p:cNvSpPr>
          <p:nvPr/>
        </p:nvSpPr>
        <p:spPr>
          <a:xfrm>
            <a:off x="3148220" y="3655493"/>
            <a:ext cx="762073" cy="146835"/>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87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sz="94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itle 13"/>
          <p:cNvSpPr txBox="1">
            <a:spLocks/>
          </p:cNvSpPr>
          <p:nvPr/>
        </p:nvSpPr>
        <p:spPr>
          <a:xfrm>
            <a:off x="6076127" y="2980622"/>
            <a:ext cx="762073" cy="146835"/>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87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94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51"/>
          <p:cNvSpPr txBox="1"/>
          <p:nvPr/>
        </p:nvSpPr>
        <p:spPr>
          <a:xfrm>
            <a:off x="4602492" y="3484291"/>
            <a:ext cx="449624" cy="352148"/>
          </a:xfrm>
          <a:prstGeom prst="rect">
            <a:avLst/>
          </a:prstGeom>
          <a:noFill/>
        </p:spPr>
        <p:txBody>
          <a:bodyPr wrap="square" lIns="0" tIns="0" rIns="0" bIns="0" rtlCol="0">
            <a:spAutoFit/>
          </a:bodyPr>
          <a:lstStyle/>
          <a:p>
            <a:pPr algn="ctr">
              <a:lnSpc>
                <a:spcPct val="120000"/>
              </a:lnSpc>
            </a:pPr>
            <a:r>
              <a:rPr lang="en-US" sz="21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id-ID" sz="2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52"/>
          <p:cNvSpPr txBox="1"/>
          <p:nvPr/>
        </p:nvSpPr>
        <p:spPr>
          <a:xfrm>
            <a:off x="6245483" y="2661861"/>
            <a:ext cx="449624" cy="352148"/>
          </a:xfrm>
          <a:prstGeom prst="rect">
            <a:avLst/>
          </a:prstGeom>
          <a:noFill/>
        </p:spPr>
        <p:txBody>
          <a:bodyPr wrap="square" lIns="0" tIns="0" rIns="0" bIns="0" rtlCol="0">
            <a:spAutoFit/>
          </a:bodyPr>
          <a:lstStyle/>
          <a:p>
            <a:pPr algn="ctr">
              <a:lnSpc>
                <a:spcPct val="120000"/>
              </a:lnSpc>
            </a:pPr>
            <a:r>
              <a:rPr lang="en-US" sz="21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id-ID" sz="2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53"/>
          <p:cNvSpPr txBox="1"/>
          <p:nvPr/>
        </p:nvSpPr>
        <p:spPr>
          <a:xfrm>
            <a:off x="3318909" y="3326169"/>
            <a:ext cx="449624" cy="352148"/>
          </a:xfrm>
          <a:prstGeom prst="rect">
            <a:avLst/>
          </a:prstGeom>
          <a:noFill/>
        </p:spPr>
        <p:txBody>
          <a:bodyPr wrap="square" lIns="0" tIns="0" rIns="0" bIns="0" rtlCol="0">
            <a:spAutoFit/>
          </a:bodyPr>
          <a:lstStyle/>
          <a:p>
            <a:pPr algn="ctr">
              <a:lnSpc>
                <a:spcPct val="120000"/>
              </a:lnSpc>
            </a:pPr>
            <a:r>
              <a:rPr lang="en-US" sz="21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id-ID" sz="2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a:spLocks/>
          </p:cNvSpPr>
          <p:nvPr/>
        </p:nvSpPr>
        <p:spPr>
          <a:xfrm>
            <a:off x="1430692" y="3626577"/>
            <a:ext cx="1554768" cy="32220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9" name="TextBox 78"/>
          <p:cNvSpPr txBox="1"/>
          <p:nvPr/>
        </p:nvSpPr>
        <p:spPr>
          <a:xfrm>
            <a:off x="1430692" y="3416643"/>
            <a:ext cx="1176843" cy="177228"/>
          </a:xfrm>
          <a:prstGeom prst="rect">
            <a:avLst/>
          </a:prstGeom>
          <a:noFill/>
        </p:spPr>
        <p:txBody>
          <a:bodyPr wrap="square" lIns="0" tIns="0" rIns="0" bIns="0" rtlCol="0">
            <a:spAutoFit/>
          </a:bodyPr>
          <a:lstStyle/>
          <a:p>
            <a:pPr algn="just">
              <a:lnSpc>
                <a:spcPct val="120000"/>
              </a:lnSpc>
            </a:pPr>
            <a:r>
              <a:rPr lang="zh-CN" alt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Content Placeholder 2"/>
          <p:cNvSpPr txBox="1">
            <a:spLocks/>
          </p:cNvSpPr>
          <p:nvPr/>
        </p:nvSpPr>
        <p:spPr>
          <a:xfrm>
            <a:off x="4044647" y="5455377"/>
            <a:ext cx="1554768" cy="32220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5" name="TextBox 78"/>
          <p:cNvSpPr txBox="1"/>
          <p:nvPr/>
        </p:nvSpPr>
        <p:spPr>
          <a:xfrm>
            <a:off x="4233610" y="5245443"/>
            <a:ext cx="1176843" cy="177228"/>
          </a:xfrm>
          <a:prstGeom prst="rect">
            <a:avLst/>
          </a:prstGeom>
          <a:noFill/>
        </p:spPr>
        <p:txBody>
          <a:bodyPr wrap="square" lIns="0" tIns="0" rIns="0" bIns="0" rtlCol="0">
            <a:spAutoFit/>
          </a:bodyPr>
          <a:lstStyle/>
          <a:p>
            <a:pPr algn="ctr">
              <a:lnSpc>
                <a:spcPct val="120000"/>
              </a:lnSpc>
            </a:pPr>
            <a:r>
              <a:rPr lang="zh-CN" alt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Content Placeholder 2"/>
          <p:cNvSpPr txBox="1">
            <a:spLocks/>
          </p:cNvSpPr>
          <p:nvPr/>
        </p:nvSpPr>
        <p:spPr>
          <a:xfrm>
            <a:off x="6964717" y="2950302"/>
            <a:ext cx="1554768" cy="32220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6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9" name="TextBox 78"/>
          <p:cNvSpPr txBox="1"/>
          <p:nvPr/>
        </p:nvSpPr>
        <p:spPr>
          <a:xfrm>
            <a:off x="6964717" y="2740368"/>
            <a:ext cx="1176843" cy="177228"/>
          </a:xfrm>
          <a:prstGeom prst="rect">
            <a:avLst/>
          </a:prstGeom>
          <a:noFill/>
        </p:spPr>
        <p:txBody>
          <a:bodyPr wrap="square" lIns="0" tIns="0" rIns="0" bIns="0" rtlCol="0">
            <a:spAutoFit/>
          </a:bodyPr>
          <a:lstStyle/>
          <a:p>
            <a:pPr algn="just">
              <a:lnSpc>
                <a:spcPct val="120000"/>
              </a:lnSpc>
            </a:pPr>
            <a:r>
              <a:rPr lang="zh-CN" alt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2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6075446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22" presetClass="entr" presetSubtype="4" fill="hold" grpId="0" nodeType="withEffect">
                                  <p:stCondLst>
                                    <p:cond delay="200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2500"/>
                            </p:stCondLst>
                            <p:childTnLst>
                              <p:par>
                                <p:cTn id="18" presetID="53" presetClass="entr" presetSubtype="52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1000" fill="hold"/>
                                        <p:tgtEl>
                                          <p:spTgt spid="52"/>
                                        </p:tgtEl>
                                        <p:attrNameLst>
                                          <p:attrName>ppt_w</p:attrName>
                                        </p:attrNameLst>
                                      </p:cBhvr>
                                      <p:tavLst>
                                        <p:tav tm="0">
                                          <p:val>
                                            <p:fltVal val="0"/>
                                          </p:val>
                                        </p:tav>
                                        <p:tav tm="100000">
                                          <p:val>
                                            <p:strVal val="#ppt_w"/>
                                          </p:val>
                                        </p:tav>
                                      </p:tavLst>
                                    </p:anim>
                                    <p:anim calcmode="lin" valueType="num">
                                      <p:cBhvr>
                                        <p:cTn id="21" dur="1000" fill="hold"/>
                                        <p:tgtEl>
                                          <p:spTgt spid="52"/>
                                        </p:tgtEl>
                                        <p:attrNameLst>
                                          <p:attrName>ppt_h</p:attrName>
                                        </p:attrNameLst>
                                      </p:cBhvr>
                                      <p:tavLst>
                                        <p:tav tm="0">
                                          <p:val>
                                            <p:fltVal val="0"/>
                                          </p:val>
                                        </p:tav>
                                        <p:tav tm="100000">
                                          <p:val>
                                            <p:strVal val="#ppt_h"/>
                                          </p:val>
                                        </p:tav>
                                      </p:tavLst>
                                    </p:anim>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fltVal val="0.5"/>
                                          </p:val>
                                        </p:tav>
                                        <p:tav tm="100000">
                                          <p:val>
                                            <p:strVal val="#ppt_x"/>
                                          </p:val>
                                        </p:tav>
                                      </p:tavLst>
                                    </p:anim>
                                    <p:anim calcmode="lin" valueType="num">
                                      <p:cBhvr>
                                        <p:cTn id="24" dur="1000" fill="hold"/>
                                        <p:tgtEl>
                                          <p:spTgt spid="52"/>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1000" fill="hold"/>
                                        <p:tgtEl>
                                          <p:spTgt spid="53"/>
                                        </p:tgtEl>
                                        <p:attrNameLst>
                                          <p:attrName>ppt_w</p:attrName>
                                        </p:attrNameLst>
                                      </p:cBhvr>
                                      <p:tavLst>
                                        <p:tav tm="0">
                                          <p:val>
                                            <p:fltVal val="0"/>
                                          </p:val>
                                        </p:tav>
                                        <p:tav tm="100000">
                                          <p:val>
                                            <p:strVal val="#ppt_w"/>
                                          </p:val>
                                        </p:tav>
                                      </p:tavLst>
                                    </p:anim>
                                    <p:anim calcmode="lin" valueType="num">
                                      <p:cBhvr>
                                        <p:cTn id="28" dur="1000" fill="hold"/>
                                        <p:tgtEl>
                                          <p:spTgt spid="53"/>
                                        </p:tgtEl>
                                        <p:attrNameLst>
                                          <p:attrName>ppt_h</p:attrName>
                                        </p:attrNameLst>
                                      </p:cBhvr>
                                      <p:tavLst>
                                        <p:tav tm="0">
                                          <p:val>
                                            <p:fltVal val="0"/>
                                          </p:val>
                                        </p:tav>
                                        <p:tav tm="100000">
                                          <p:val>
                                            <p:strVal val="#ppt_h"/>
                                          </p:val>
                                        </p:tav>
                                      </p:tavLst>
                                    </p:anim>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fltVal val="0.5"/>
                                          </p:val>
                                        </p:tav>
                                        <p:tav tm="100000">
                                          <p:val>
                                            <p:strVal val="#ppt_x"/>
                                          </p:val>
                                        </p:tav>
                                      </p:tavLst>
                                    </p:anim>
                                    <p:anim calcmode="lin" valueType="num">
                                      <p:cBhvr>
                                        <p:cTn id="31" dur="1000" fill="hold"/>
                                        <p:tgtEl>
                                          <p:spTgt spid="53"/>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1000" fill="hold"/>
                                        <p:tgtEl>
                                          <p:spTgt spid="54"/>
                                        </p:tgtEl>
                                        <p:attrNameLst>
                                          <p:attrName>ppt_w</p:attrName>
                                        </p:attrNameLst>
                                      </p:cBhvr>
                                      <p:tavLst>
                                        <p:tav tm="0">
                                          <p:val>
                                            <p:fltVal val="0"/>
                                          </p:val>
                                        </p:tav>
                                        <p:tav tm="100000">
                                          <p:val>
                                            <p:strVal val="#ppt_w"/>
                                          </p:val>
                                        </p:tav>
                                      </p:tavLst>
                                    </p:anim>
                                    <p:anim calcmode="lin" valueType="num">
                                      <p:cBhvr>
                                        <p:cTn id="35" dur="1000" fill="hold"/>
                                        <p:tgtEl>
                                          <p:spTgt spid="54"/>
                                        </p:tgtEl>
                                        <p:attrNameLst>
                                          <p:attrName>ppt_h</p:attrName>
                                        </p:attrNameLst>
                                      </p:cBhvr>
                                      <p:tavLst>
                                        <p:tav tm="0">
                                          <p:val>
                                            <p:fltVal val="0"/>
                                          </p:val>
                                        </p:tav>
                                        <p:tav tm="100000">
                                          <p:val>
                                            <p:strVal val="#ppt_h"/>
                                          </p:val>
                                        </p:tav>
                                      </p:tavLst>
                                    </p:anim>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fltVal val="0.5"/>
                                          </p:val>
                                        </p:tav>
                                        <p:tav tm="100000">
                                          <p:val>
                                            <p:strVal val="#ppt_x"/>
                                          </p:val>
                                        </p:tav>
                                      </p:tavLst>
                                    </p:anim>
                                    <p:anim calcmode="lin" valueType="num">
                                      <p:cBhvr>
                                        <p:cTn id="38" dur="1000" fill="hold"/>
                                        <p:tgtEl>
                                          <p:spTgt spid="54"/>
                                        </p:tgtEl>
                                        <p:attrNameLst>
                                          <p:attrName>ppt_y</p:attrName>
                                        </p:attrNameLst>
                                      </p:cBhvr>
                                      <p:tavLst>
                                        <p:tav tm="0">
                                          <p:val>
                                            <p:fltVal val="0.5"/>
                                          </p:val>
                                        </p:tav>
                                        <p:tav tm="100000">
                                          <p:val>
                                            <p:strVal val="#ppt_y"/>
                                          </p:val>
                                        </p:tav>
                                      </p:tavLst>
                                    </p:anim>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750"/>
                                        <p:tgtEl>
                                          <p:spTgt spid="58"/>
                                        </p:tgtEl>
                                      </p:cBhvr>
                                    </p:animEffect>
                                  </p:childTnLst>
                                </p:cTn>
                              </p:par>
                            </p:childTnLst>
                          </p:cTn>
                        </p:par>
                        <p:par>
                          <p:cTn id="43" fill="hold">
                            <p:stCondLst>
                              <p:cond delay="4250"/>
                            </p:stCondLst>
                            <p:childTnLst>
                              <p:par>
                                <p:cTn id="44" presetID="22" presetClass="entr" presetSubtype="4"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750"/>
                                        <p:tgtEl>
                                          <p:spTgt spid="59"/>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left)">
                                      <p:cBhvr>
                                        <p:cTn id="50" dur="750"/>
                                        <p:tgtEl>
                                          <p:spTgt spid="74"/>
                                        </p:tgtEl>
                                      </p:cBhvr>
                                    </p:animEffect>
                                  </p:childTnLst>
                                </p:cTn>
                              </p:par>
                            </p:childTnLst>
                          </p:cTn>
                        </p:par>
                        <p:par>
                          <p:cTn id="51" fill="hold">
                            <p:stCondLst>
                              <p:cond delay="5750"/>
                            </p:stCondLst>
                            <p:childTnLst>
                              <p:par>
                                <p:cTn id="52" presetID="22" presetClass="entr" presetSubtype="4"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down)">
                                      <p:cBhvr>
                                        <p:cTn id="54" dur="750"/>
                                        <p:tgtEl>
                                          <p:spTgt spid="75"/>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750"/>
                                        <p:tgtEl>
                                          <p:spTgt spid="77"/>
                                        </p:tgtEl>
                                      </p:cBhvr>
                                    </p:animEffect>
                                  </p:childTnLst>
                                </p:cTn>
                              </p:par>
                            </p:childTnLst>
                          </p:cTn>
                        </p:par>
                        <p:par>
                          <p:cTn id="59" fill="hold">
                            <p:stCondLst>
                              <p:cond delay="7250"/>
                            </p:stCondLst>
                            <p:childTnLst>
                              <p:par>
                                <p:cTn id="60" presetID="22" presetClass="entr" presetSubtype="4" fill="hold" grpId="0"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down)">
                                      <p:cBhvr>
                                        <p:cTn id="62"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52" grpId="0"/>
      <p:bldP spid="53" grpId="0"/>
      <p:bldP spid="54" grpId="0"/>
      <p:bldP spid="58" grpId="0"/>
      <p:bldP spid="59" grpId="0"/>
      <p:bldP spid="74" grpId="0"/>
      <p:bldP spid="75" grpId="0"/>
      <p:bldP spid="77" grpId="0"/>
      <p:bldP spid="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264" y="3787507"/>
            <a:ext cx="8844929" cy="0"/>
          </a:xfrm>
          <a:prstGeom prst="straightConnector1">
            <a:avLst/>
          </a:prstGeom>
          <a:ln w="1143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666407" y="3456831"/>
            <a:ext cx="1789454" cy="201409"/>
            <a:chOff x="7163516" y="3227357"/>
            <a:chExt cx="2262348" cy="254634"/>
          </a:xfrm>
          <a:solidFill>
            <a:schemeClr val="accent4"/>
          </a:solidFill>
        </p:grpSpPr>
        <p:sp>
          <p:nvSpPr>
            <p:cNvPr id="52" name="Rectangle 51"/>
            <p:cNvSpPr/>
            <p:nvPr/>
          </p:nvSpPr>
          <p:spPr>
            <a:xfrm>
              <a:off x="7163516"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Oval 57"/>
            <p:cNvSpPr/>
            <p:nvPr/>
          </p:nvSpPr>
          <p:spPr>
            <a:xfrm>
              <a:off x="9171230"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Text Placeholder 32"/>
          <p:cNvSpPr txBox="1">
            <a:spLocks/>
          </p:cNvSpPr>
          <p:nvPr/>
        </p:nvSpPr>
        <p:spPr>
          <a:xfrm>
            <a:off x="1631092" y="2981095"/>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0" name="Text Placeholder 33"/>
          <p:cNvSpPr txBox="1">
            <a:spLocks/>
          </p:cNvSpPr>
          <p:nvPr/>
        </p:nvSpPr>
        <p:spPr>
          <a:xfrm>
            <a:off x="1631093" y="2768541"/>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Oval 60"/>
          <p:cNvSpPr>
            <a:spLocks noChangeAspect="1"/>
          </p:cNvSpPr>
          <p:nvPr/>
        </p:nvSpPr>
        <p:spPr>
          <a:xfrm>
            <a:off x="2065473" y="2230188"/>
            <a:ext cx="436610" cy="4366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 Placeholder 32"/>
          <p:cNvSpPr txBox="1">
            <a:spLocks/>
          </p:cNvSpPr>
          <p:nvPr/>
        </p:nvSpPr>
        <p:spPr>
          <a:xfrm>
            <a:off x="3324971" y="2981095"/>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3" name="Text Placeholder 33"/>
          <p:cNvSpPr txBox="1">
            <a:spLocks/>
          </p:cNvSpPr>
          <p:nvPr/>
        </p:nvSpPr>
        <p:spPr>
          <a:xfrm>
            <a:off x="3324971" y="2768541"/>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Oval 63"/>
          <p:cNvSpPr>
            <a:spLocks noChangeAspect="1"/>
          </p:cNvSpPr>
          <p:nvPr/>
        </p:nvSpPr>
        <p:spPr>
          <a:xfrm>
            <a:off x="3759352" y="2230188"/>
            <a:ext cx="436610" cy="4366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 Placeholder 32"/>
          <p:cNvSpPr txBox="1">
            <a:spLocks/>
          </p:cNvSpPr>
          <p:nvPr/>
        </p:nvSpPr>
        <p:spPr>
          <a:xfrm>
            <a:off x="5006992" y="2981095"/>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6" name="Text Placeholder 33"/>
          <p:cNvSpPr txBox="1">
            <a:spLocks/>
          </p:cNvSpPr>
          <p:nvPr/>
        </p:nvSpPr>
        <p:spPr>
          <a:xfrm>
            <a:off x="5006993" y="2768541"/>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Oval 66"/>
          <p:cNvSpPr>
            <a:spLocks noChangeAspect="1"/>
          </p:cNvSpPr>
          <p:nvPr/>
        </p:nvSpPr>
        <p:spPr>
          <a:xfrm>
            <a:off x="5441373" y="2230188"/>
            <a:ext cx="436610" cy="4366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Text Placeholder 32"/>
          <p:cNvSpPr txBox="1">
            <a:spLocks/>
          </p:cNvSpPr>
          <p:nvPr/>
        </p:nvSpPr>
        <p:spPr>
          <a:xfrm>
            <a:off x="6700870" y="2981095"/>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9" name="Text Placeholder 33"/>
          <p:cNvSpPr txBox="1">
            <a:spLocks/>
          </p:cNvSpPr>
          <p:nvPr/>
        </p:nvSpPr>
        <p:spPr>
          <a:xfrm>
            <a:off x="6700871" y="2768541"/>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Oval 69"/>
          <p:cNvSpPr>
            <a:spLocks noChangeAspect="1"/>
          </p:cNvSpPr>
          <p:nvPr/>
        </p:nvSpPr>
        <p:spPr>
          <a:xfrm>
            <a:off x="7135251" y="2230188"/>
            <a:ext cx="436610" cy="4366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Group 10"/>
          <p:cNvGrpSpPr/>
          <p:nvPr/>
        </p:nvGrpSpPr>
        <p:grpSpPr>
          <a:xfrm>
            <a:off x="5666407" y="3937414"/>
            <a:ext cx="1789454" cy="201409"/>
            <a:chOff x="7163516" y="3834942"/>
            <a:chExt cx="2262348" cy="254634"/>
          </a:xfrm>
          <a:solidFill>
            <a:schemeClr val="accent4"/>
          </a:solidFill>
        </p:grpSpPr>
        <p:sp>
          <p:nvSpPr>
            <p:cNvPr id="73" name="Rectangle 72"/>
            <p:cNvSpPr/>
            <p:nvPr/>
          </p:nvSpPr>
          <p:spPr>
            <a:xfrm>
              <a:off x="7163516"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Oval 78"/>
            <p:cNvSpPr/>
            <p:nvPr/>
          </p:nvSpPr>
          <p:spPr>
            <a:xfrm>
              <a:off x="9171230"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0" name="Text Placeholder 32"/>
          <p:cNvSpPr txBox="1">
            <a:spLocks/>
          </p:cNvSpPr>
          <p:nvPr/>
        </p:nvSpPr>
        <p:spPr>
          <a:xfrm>
            <a:off x="1631092" y="5151516"/>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1" name="Text Placeholder 33"/>
          <p:cNvSpPr txBox="1">
            <a:spLocks/>
          </p:cNvSpPr>
          <p:nvPr/>
        </p:nvSpPr>
        <p:spPr>
          <a:xfrm>
            <a:off x="1631093" y="4949513"/>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Oval 81"/>
          <p:cNvSpPr>
            <a:spLocks noChangeAspect="1"/>
          </p:cNvSpPr>
          <p:nvPr/>
        </p:nvSpPr>
        <p:spPr>
          <a:xfrm>
            <a:off x="2065473" y="4411160"/>
            <a:ext cx="436610" cy="4366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Text Placeholder 32"/>
          <p:cNvSpPr txBox="1">
            <a:spLocks/>
          </p:cNvSpPr>
          <p:nvPr/>
        </p:nvSpPr>
        <p:spPr>
          <a:xfrm>
            <a:off x="3324971" y="5151516"/>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4" name="Text Placeholder 33"/>
          <p:cNvSpPr txBox="1">
            <a:spLocks/>
          </p:cNvSpPr>
          <p:nvPr/>
        </p:nvSpPr>
        <p:spPr>
          <a:xfrm>
            <a:off x="3324971" y="4949514"/>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Oval 84"/>
          <p:cNvSpPr>
            <a:spLocks noChangeAspect="1"/>
          </p:cNvSpPr>
          <p:nvPr/>
        </p:nvSpPr>
        <p:spPr>
          <a:xfrm>
            <a:off x="3759352" y="4411160"/>
            <a:ext cx="436610" cy="4366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 Placeholder 32"/>
          <p:cNvSpPr txBox="1">
            <a:spLocks/>
          </p:cNvSpPr>
          <p:nvPr/>
        </p:nvSpPr>
        <p:spPr>
          <a:xfrm>
            <a:off x="5006992" y="5151516"/>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7" name="Text Placeholder 33"/>
          <p:cNvSpPr txBox="1">
            <a:spLocks/>
          </p:cNvSpPr>
          <p:nvPr/>
        </p:nvSpPr>
        <p:spPr>
          <a:xfrm>
            <a:off x="5006993" y="4949513"/>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Oval 87"/>
          <p:cNvSpPr>
            <a:spLocks noChangeAspect="1"/>
          </p:cNvSpPr>
          <p:nvPr/>
        </p:nvSpPr>
        <p:spPr>
          <a:xfrm>
            <a:off x="5441373" y="4411160"/>
            <a:ext cx="436610" cy="4366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 Placeholder 32"/>
          <p:cNvSpPr txBox="1">
            <a:spLocks/>
          </p:cNvSpPr>
          <p:nvPr/>
        </p:nvSpPr>
        <p:spPr>
          <a:xfrm>
            <a:off x="6700870" y="5151516"/>
            <a:ext cx="1305373" cy="322204"/>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90" name="Text Placeholder 33"/>
          <p:cNvSpPr txBox="1">
            <a:spLocks/>
          </p:cNvSpPr>
          <p:nvPr/>
        </p:nvSpPr>
        <p:spPr>
          <a:xfrm>
            <a:off x="6700871" y="4949513"/>
            <a:ext cx="983479" cy="17722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spcAft>
                <a:spcPts val="0"/>
              </a:spcAft>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Oval 90"/>
          <p:cNvSpPr>
            <a:spLocks noChangeAspect="1"/>
          </p:cNvSpPr>
          <p:nvPr/>
        </p:nvSpPr>
        <p:spPr>
          <a:xfrm>
            <a:off x="7135251" y="4411160"/>
            <a:ext cx="436610" cy="4366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spcBef>
                <a:spcPts val="0"/>
              </a:spcBef>
              <a:spcAft>
                <a:spcPts val="0"/>
              </a:spcAft>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6"/>
          <p:cNvGrpSpPr/>
          <p:nvPr/>
        </p:nvGrpSpPr>
        <p:grpSpPr>
          <a:xfrm>
            <a:off x="3977657" y="3456831"/>
            <a:ext cx="1789454" cy="201409"/>
            <a:chOff x="5028485" y="3227357"/>
            <a:chExt cx="2262348" cy="254634"/>
          </a:xfrm>
          <a:solidFill>
            <a:schemeClr val="accent3"/>
          </a:solidFill>
        </p:grpSpPr>
        <p:sp>
          <p:nvSpPr>
            <p:cNvPr id="51" name="Rectangle 50"/>
            <p:cNvSpPr/>
            <p:nvPr/>
          </p:nvSpPr>
          <p:spPr>
            <a:xfrm>
              <a:off x="5028485"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Oval 56"/>
            <p:cNvSpPr/>
            <p:nvPr/>
          </p:nvSpPr>
          <p:spPr>
            <a:xfrm>
              <a:off x="7036199"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9"/>
          <p:cNvGrpSpPr/>
          <p:nvPr/>
        </p:nvGrpSpPr>
        <p:grpSpPr>
          <a:xfrm>
            <a:off x="3977657" y="3937414"/>
            <a:ext cx="1789454" cy="201409"/>
            <a:chOff x="5028485" y="3834942"/>
            <a:chExt cx="2262348" cy="254634"/>
          </a:xfrm>
          <a:solidFill>
            <a:schemeClr val="accent3"/>
          </a:solidFill>
        </p:grpSpPr>
        <p:sp>
          <p:nvSpPr>
            <p:cNvPr id="72" name="Rectangle 71"/>
            <p:cNvSpPr/>
            <p:nvPr/>
          </p:nvSpPr>
          <p:spPr>
            <a:xfrm>
              <a:off x="5028485"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Oval 77"/>
            <p:cNvSpPr/>
            <p:nvPr/>
          </p:nvSpPr>
          <p:spPr>
            <a:xfrm>
              <a:off x="7036199"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2351586" y="3456831"/>
            <a:ext cx="1726775" cy="201409"/>
            <a:chOff x="2972698" y="3227357"/>
            <a:chExt cx="2183104" cy="254634"/>
          </a:xfrm>
          <a:solidFill>
            <a:schemeClr val="accent2"/>
          </a:solidFill>
        </p:grpSpPr>
        <p:sp>
          <p:nvSpPr>
            <p:cNvPr id="54" name="Rectangle 53"/>
            <p:cNvSpPr/>
            <p:nvPr/>
          </p:nvSpPr>
          <p:spPr>
            <a:xfrm>
              <a:off x="2972698"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Oval 54"/>
            <p:cNvSpPr/>
            <p:nvPr/>
          </p:nvSpPr>
          <p:spPr>
            <a:xfrm>
              <a:off x="4901168"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 name="Group 1"/>
          <p:cNvGrpSpPr/>
          <p:nvPr/>
        </p:nvGrpSpPr>
        <p:grpSpPr>
          <a:xfrm>
            <a:off x="265" y="3456831"/>
            <a:ext cx="2389346" cy="201409"/>
            <a:chOff x="0" y="3227357"/>
            <a:chExt cx="3020771" cy="254634"/>
          </a:xfrm>
        </p:grpSpPr>
        <p:sp>
          <p:nvSpPr>
            <p:cNvPr id="53" name="Rectangle 52"/>
            <p:cNvSpPr/>
            <p:nvPr/>
          </p:nvSpPr>
          <p:spPr>
            <a:xfrm>
              <a:off x="0" y="3300674"/>
              <a:ext cx="28829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Oval 55"/>
            <p:cNvSpPr/>
            <p:nvPr/>
          </p:nvSpPr>
          <p:spPr>
            <a:xfrm>
              <a:off x="2766137" y="3227357"/>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2351586" y="3937414"/>
            <a:ext cx="1726775" cy="201409"/>
            <a:chOff x="2972698" y="3834942"/>
            <a:chExt cx="2183104" cy="254634"/>
          </a:xfrm>
          <a:solidFill>
            <a:schemeClr val="accent2"/>
          </a:solidFill>
        </p:grpSpPr>
        <p:sp>
          <p:nvSpPr>
            <p:cNvPr id="75" name="Rectangle 74"/>
            <p:cNvSpPr/>
            <p:nvPr/>
          </p:nvSpPr>
          <p:spPr>
            <a:xfrm>
              <a:off x="2972698"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Oval 75"/>
            <p:cNvSpPr/>
            <p:nvPr/>
          </p:nvSpPr>
          <p:spPr>
            <a:xfrm>
              <a:off x="4901168"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2"/>
          <p:cNvGrpSpPr/>
          <p:nvPr/>
        </p:nvGrpSpPr>
        <p:grpSpPr>
          <a:xfrm>
            <a:off x="265" y="3937414"/>
            <a:ext cx="2389346" cy="201409"/>
            <a:chOff x="0" y="3834942"/>
            <a:chExt cx="3020771" cy="254634"/>
          </a:xfrm>
        </p:grpSpPr>
        <p:sp>
          <p:nvSpPr>
            <p:cNvPr id="74" name="Rectangle 73"/>
            <p:cNvSpPr/>
            <p:nvPr/>
          </p:nvSpPr>
          <p:spPr>
            <a:xfrm>
              <a:off x="0" y="3908259"/>
              <a:ext cx="292417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Oval 76"/>
            <p:cNvSpPr/>
            <p:nvPr/>
          </p:nvSpPr>
          <p:spPr>
            <a:xfrm>
              <a:off x="2766137" y="3834942"/>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1" name="任意多边形 70"/>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91"/>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499453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22" presetClass="entr" presetSubtype="8"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500"/>
                                        <p:tgtEl>
                                          <p:spTgt spid="8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cTn>
                              </p:par>
                              <p:par>
                                <p:cTn id="92" presetID="22" presetClass="entr" presetSubtype="8" fill="hold"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left)">
                                      <p:cBhvr>
                                        <p:cTn id="94" dur="500"/>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fade">
                                      <p:cBhvr>
                                        <p:cTn id="105" dur="500"/>
                                        <p:tgtEl>
                                          <p:spTgt spid="7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500"/>
                                        <p:tgtEl>
                                          <p:spTgt spid="9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fade">
                                      <p:cBhvr>
                                        <p:cTn id="114" dur="500"/>
                                        <p:tgtEl>
                                          <p:spTgt spid="9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left)">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animBg="1"/>
      <p:bldP spid="62" grpId="0"/>
      <p:bldP spid="63" grpId="0"/>
      <p:bldP spid="64" grpId="0" animBg="1"/>
      <p:bldP spid="65" grpId="0"/>
      <p:bldP spid="66" grpId="0"/>
      <p:bldP spid="67" grpId="0" animBg="1"/>
      <p:bldP spid="68" grpId="0"/>
      <p:bldP spid="69" grpId="0"/>
      <p:bldP spid="70" grpId="0" animBg="1"/>
      <p:bldP spid="80" grpId="0"/>
      <p:bldP spid="81" grpId="0"/>
      <p:bldP spid="82" grpId="0" animBg="1"/>
      <p:bldP spid="83" grpId="0"/>
      <p:bldP spid="84" grpId="0"/>
      <p:bldP spid="85" grpId="0" animBg="1"/>
      <p:bldP spid="86" grpId="0"/>
      <p:bldP spid="87" grpId="0"/>
      <p:bldP spid="88" grpId="0" animBg="1"/>
      <p:bldP spid="89" grpId="0"/>
      <p:bldP spid="90" grpId="0"/>
      <p:bldP spid="9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008138" y="2845285"/>
            <a:ext cx="2970329" cy="507831"/>
          </a:xfrm>
          <a:prstGeom prst="rect">
            <a:avLst/>
          </a:prstGeom>
          <a:noFill/>
        </p:spPr>
        <p:txBody>
          <a:bodyPr wrap="square" lIns="0" tIns="0" rIns="0" bIns="0" rtlCol="0">
            <a:spAutoFit/>
          </a:bodyPr>
          <a:lstStyle/>
          <a:p>
            <a:r>
              <a:rPr lang="zh-CN" altLang="en-US" sz="3300" dirty="0">
                <a:solidFill>
                  <a:schemeClr val="accent1"/>
                </a:solidFill>
                <a:latin typeface="微软雅黑" panose="020B0503020204020204" pitchFamily="34" charset="-122"/>
                <a:ea typeface="微软雅黑" panose="020B0503020204020204" pitchFamily="34" charset="-122"/>
                <a:cs typeface="+mn-ea"/>
                <a:sym typeface="+mn-lt"/>
              </a:rPr>
              <a:t>请替换文字内容</a:t>
            </a:r>
            <a:endParaRPr lang="en-GB" altLang="zh-CN" sz="33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4" name="TextBox 49"/>
          <p:cNvSpPr txBox="1"/>
          <p:nvPr/>
        </p:nvSpPr>
        <p:spPr>
          <a:xfrm>
            <a:off x="4008138" y="3456549"/>
            <a:ext cx="3887636" cy="276999"/>
          </a:xfrm>
          <a:prstGeom prst="rect">
            <a:avLst/>
          </a:prstGeom>
          <a:noFill/>
        </p:spPr>
        <p:txBody>
          <a:bodyPr wrap="square" lIns="0" tIns="0" rIns="0" bIns="0" rtlCol="0">
            <a:spAutoFit/>
          </a:bodyPr>
          <a:lstStyle/>
          <a:p>
            <a:pPr eaLnBrk="0" hangingPunct="0"/>
            <a:r>
              <a:rPr lang="zh-CN" altLang="en-US" sz="900" dirty="0">
                <a:solidFill>
                  <a:schemeClr val="accent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03</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9740109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par>
                          <p:cTn id="32" fill="hold">
                            <p:stCondLst>
                              <p:cond delay="211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14"/>
                                        </p:tgtEl>
                                        <p:attrNameLst>
                                          <p:attrName>style.visibility</p:attrName>
                                        </p:attrNameLst>
                                      </p:cBhvr>
                                      <p:to>
                                        <p:strVal val="visible"/>
                                      </p:to>
                                    </p:set>
                                    <p:animEffect transition="in" filter="wipe(left)">
                                      <p:cBhvr>
                                        <p:cTn id="35" dur="200"/>
                                        <p:tgtEl>
                                          <p:spTgt spid="14"/>
                                        </p:tgtEl>
                                      </p:cBhvr>
                                    </p:animEffect>
                                  </p:childTnLst>
                                </p:cTn>
                              </p:par>
                              <p:par>
                                <p:cTn id="36" presetID="36" presetClass="emph" presetSubtype="0" fill="hold" grpId="1" nodeType="withEffect">
                                  <p:stCondLst>
                                    <p:cond delay="0"/>
                                  </p:stCondLst>
                                  <p:iterate type="lt">
                                    <p:tmPct val="30000"/>
                                  </p:iterate>
                                  <p:childTnLst>
                                    <p:animScale>
                                      <p:cBhvr>
                                        <p:cTn id="37" dur="50" autoRev="1" fill="hold">
                                          <p:stCondLst>
                                            <p:cond delay="0"/>
                                          </p:stCondLst>
                                        </p:cTn>
                                        <p:tgtEl>
                                          <p:spTgt spid="14"/>
                                        </p:tgtEl>
                                      </p:cBhvr>
                                      <p:to x="80000" y="100000"/>
                                    </p:animScale>
                                    <p:anim by="(#ppt_w*0.10)" calcmode="lin" valueType="num">
                                      <p:cBhvr>
                                        <p:cTn id="38" dur="50" autoRev="1" fill="hold">
                                          <p:stCondLst>
                                            <p:cond delay="0"/>
                                          </p:stCondLst>
                                        </p:cTn>
                                        <p:tgtEl>
                                          <p:spTgt spid="14"/>
                                        </p:tgtEl>
                                        <p:attrNameLst>
                                          <p:attrName>ppt_x</p:attrName>
                                        </p:attrNameLst>
                                      </p:cBhvr>
                                    </p:anim>
                                    <p:anim by="(-#ppt_w*0.10)" calcmode="lin" valueType="num">
                                      <p:cBhvr>
                                        <p:cTn id="39" dur="50" autoRev="1" fill="hold">
                                          <p:stCondLst>
                                            <p:cond delay="0"/>
                                          </p:stCondLst>
                                        </p:cTn>
                                        <p:tgtEl>
                                          <p:spTgt spid="14"/>
                                        </p:tgtEl>
                                        <p:attrNameLst>
                                          <p:attrName>ppt_y</p:attrName>
                                        </p:attrNameLst>
                                      </p:cBhvr>
                                    </p:anim>
                                    <p:animRot by="-480000">
                                      <p:cBhvr>
                                        <p:cTn id="40"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ubtitle 21"/>
          <p:cNvSpPr txBox="1">
            <a:spLocks/>
          </p:cNvSpPr>
          <p:nvPr/>
        </p:nvSpPr>
        <p:spPr>
          <a:xfrm>
            <a:off x="1720074" y="5244942"/>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
          <p:cNvSpPr>
            <a:spLocks noChangeArrowheads="1"/>
          </p:cNvSpPr>
          <p:nvPr/>
        </p:nvSpPr>
        <p:spPr bwMode="auto">
          <a:xfrm>
            <a:off x="1736989" y="2245919"/>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1"/>
          </a:solidFill>
          <a:ln>
            <a:noFill/>
          </a:ln>
          <a:effectLst/>
          <a:extLst/>
        </p:spPr>
        <p:txBody>
          <a:bodyPr wrap="none" lIns="62798" tIns="31400" rIns="62798" bIns="31400" anchor="ctr"/>
          <a:lstStyle/>
          <a:p>
            <a:pPr algn="just">
              <a:lnSpc>
                <a:spcPct val="120000"/>
              </a:lnSpc>
            </a:pPr>
            <a:endParaRPr lang="en-US" sz="52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
          <p:cNvSpPr>
            <a:spLocks noChangeArrowheads="1"/>
          </p:cNvSpPr>
          <p:nvPr/>
        </p:nvSpPr>
        <p:spPr bwMode="auto">
          <a:xfrm>
            <a:off x="2088150" y="2564493"/>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
          <p:cNvSpPr>
            <a:spLocks noChangeArrowheads="1"/>
          </p:cNvSpPr>
          <p:nvPr/>
        </p:nvSpPr>
        <p:spPr bwMode="auto">
          <a:xfrm>
            <a:off x="2779200" y="2841599"/>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
          <p:cNvSpPr>
            <a:spLocks noChangeArrowheads="1"/>
          </p:cNvSpPr>
          <p:nvPr/>
        </p:nvSpPr>
        <p:spPr bwMode="auto">
          <a:xfrm>
            <a:off x="3130360" y="3160173"/>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
          <p:cNvSpPr>
            <a:spLocks noChangeArrowheads="1"/>
          </p:cNvSpPr>
          <p:nvPr/>
        </p:nvSpPr>
        <p:spPr bwMode="auto">
          <a:xfrm>
            <a:off x="3837081" y="2245919"/>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
          <p:cNvSpPr>
            <a:spLocks noChangeArrowheads="1"/>
          </p:cNvSpPr>
          <p:nvPr/>
        </p:nvSpPr>
        <p:spPr bwMode="auto">
          <a:xfrm>
            <a:off x="4188240" y="2564493"/>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
          <p:cNvSpPr>
            <a:spLocks noChangeArrowheads="1"/>
          </p:cNvSpPr>
          <p:nvPr/>
        </p:nvSpPr>
        <p:spPr bwMode="auto">
          <a:xfrm>
            <a:off x="4894963" y="2841599"/>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
          <p:cNvSpPr>
            <a:spLocks noChangeArrowheads="1"/>
          </p:cNvSpPr>
          <p:nvPr/>
        </p:nvSpPr>
        <p:spPr bwMode="auto">
          <a:xfrm>
            <a:off x="5246123" y="3160173"/>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
          <p:cNvSpPr>
            <a:spLocks noChangeArrowheads="1"/>
          </p:cNvSpPr>
          <p:nvPr/>
        </p:nvSpPr>
        <p:spPr bwMode="auto">
          <a:xfrm>
            <a:off x="5971762" y="2245919"/>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
          <p:cNvSpPr>
            <a:spLocks noChangeArrowheads="1"/>
          </p:cNvSpPr>
          <p:nvPr/>
        </p:nvSpPr>
        <p:spPr bwMode="auto">
          <a:xfrm>
            <a:off x="6322924" y="2564493"/>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
          <p:cNvSpPr>
            <a:spLocks noChangeArrowheads="1"/>
          </p:cNvSpPr>
          <p:nvPr/>
        </p:nvSpPr>
        <p:spPr bwMode="auto">
          <a:xfrm>
            <a:off x="7050965" y="2805993"/>
            <a:ext cx="861933" cy="1260932"/>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2"/>
          <p:cNvSpPr>
            <a:spLocks noChangeArrowheads="1"/>
          </p:cNvSpPr>
          <p:nvPr/>
        </p:nvSpPr>
        <p:spPr bwMode="auto">
          <a:xfrm>
            <a:off x="7402125" y="3124566"/>
            <a:ext cx="159617" cy="158174"/>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2798" tIns="31400" rIns="62798" bIns="31400"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
          <p:cNvSpPr>
            <a:spLocks noChangeArrowheads="1"/>
          </p:cNvSpPr>
          <p:nvPr/>
        </p:nvSpPr>
        <p:spPr bwMode="auto">
          <a:xfrm>
            <a:off x="2006470" y="4688895"/>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1"/>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
          <p:cNvSpPr>
            <a:spLocks noChangeArrowheads="1"/>
          </p:cNvSpPr>
          <p:nvPr/>
        </p:nvSpPr>
        <p:spPr bwMode="auto">
          <a:xfrm>
            <a:off x="3048684" y="4688895"/>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2"/>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
          <p:cNvSpPr>
            <a:spLocks noChangeArrowheads="1"/>
          </p:cNvSpPr>
          <p:nvPr/>
        </p:nvSpPr>
        <p:spPr bwMode="auto">
          <a:xfrm>
            <a:off x="4093087" y="4688895"/>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3"/>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
          <p:cNvSpPr>
            <a:spLocks noChangeArrowheads="1"/>
          </p:cNvSpPr>
          <p:nvPr/>
        </p:nvSpPr>
        <p:spPr bwMode="auto">
          <a:xfrm>
            <a:off x="6237577" y="4696733"/>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5"/>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Oval 67"/>
          <p:cNvSpPr/>
          <p:nvPr/>
        </p:nvSpPr>
        <p:spPr>
          <a:xfrm>
            <a:off x="2127328" y="3504175"/>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9" name="Straight Connector 68"/>
          <p:cNvCxnSpPr/>
          <p:nvPr/>
        </p:nvCxnSpPr>
        <p:spPr>
          <a:xfrm flipV="1">
            <a:off x="2167870" y="3587620"/>
            <a:ext cx="0" cy="1101277"/>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4231227" y="3498721"/>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1" name="Straight Connector 70"/>
          <p:cNvCxnSpPr/>
          <p:nvPr/>
        </p:nvCxnSpPr>
        <p:spPr>
          <a:xfrm flipV="1">
            <a:off x="4264696" y="3582169"/>
            <a:ext cx="0" cy="1106728"/>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361876" y="3493272"/>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3" name="Straight Connector 72"/>
          <p:cNvCxnSpPr/>
          <p:nvPr/>
        </p:nvCxnSpPr>
        <p:spPr>
          <a:xfrm flipV="1">
            <a:off x="6402420" y="3576715"/>
            <a:ext cx="0" cy="1112276"/>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3169758" y="4066687"/>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5" name="Straight Connector 74"/>
          <p:cNvCxnSpPr/>
          <p:nvPr/>
        </p:nvCxnSpPr>
        <p:spPr>
          <a:xfrm flipV="1">
            <a:off x="3210301" y="4150130"/>
            <a:ext cx="0" cy="546604"/>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281713" y="4069075"/>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7" name="Straight Connector 76"/>
          <p:cNvCxnSpPr/>
          <p:nvPr/>
        </p:nvCxnSpPr>
        <p:spPr>
          <a:xfrm flipV="1">
            <a:off x="5322256" y="4152519"/>
            <a:ext cx="0" cy="536378"/>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7435122" y="4072660"/>
            <a:ext cx="88874" cy="88896"/>
          </a:xfrm>
          <a:prstGeom prst="ellipse">
            <a:avLst/>
          </a:prstGeom>
          <a:solidFill>
            <a:schemeClr val="bg1">
              <a:lumMod val="6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pPr algn="just">
              <a:lnSpc>
                <a:spcPct val="120000"/>
              </a:lnSpc>
            </a:pPr>
            <a:endParaRPr lang="zh-CN" altLang="en-US" sz="521">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9" name="Straight Connector 78"/>
          <p:cNvCxnSpPr/>
          <p:nvPr/>
        </p:nvCxnSpPr>
        <p:spPr>
          <a:xfrm flipV="1">
            <a:off x="7475665" y="4156102"/>
            <a:ext cx="0" cy="532792"/>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80" name="Freeform 3"/>
          <p:cNvSpPr>
            <a:spLocks noChangeArrowheads="1"/>
          </p:cNvSpPr>
          <p:nvPr/>
        </p:nvSpPr>
        <p:spPr bwMode="auto">
          <a:xfrm>
            <a:off x="7310672" y="4688990"/>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6"/>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3"/>
          <p:cNvSpPr>
            <a:spLocks noChangeArrowheads="1"/>
          </p:cNvSpPr>
          <p:nvPr/>
        </p:nvSpPr>
        <p:spPr bwMode="auto">
          <a:xfrm>
            <a:off x="5156185" y="4688895"/>
            <a:ext cx="329745" cy="454616"/>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4"/>
          </a:solidFill>
          <a:ln>
            <a:noFill/>
          </a:ln>
          <a:effectLst/>
        </p:spPr>
        <p:txBody>
          <a:bodyPr wrap="none" lIns="83729" tIns="41864" rIns="83729" bIns="41864" anchor="ctr"/>
          <a:lstStyle/>
          <a:p>
            <a:pPr algn="just">
              <a:lnSpc>
                <a:spcPct val="120000"/>
              </a:lnSpc>
            </a:pPr>
            <a:endParaRPr lang="en-US" sz="52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Subtitle 21"/>
          <p:cNvSpPr txBox="1">
            <a:spLocks/>
          </p:cNvSpPr>
          <p:nvPr/>
        </p:nvSpPr>
        <p:spPr>
          <a:xfrm>
            <a:off x="2781900" y="5243961"/>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Subtitle 21"/>
          <p:cNvSpPr txBox="1">
            <a:spLocks/>
          </p:cNvSpPr>
          <p:nvPr/>
        </p:nvSpPr>
        <p:spPr>
          <a:xfrm>
            <a:off x="3843727" y="5248966"/>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Subtitle 21"/>
          <p:cNvSpPr txBox="1">
            <a:spLocks/>
          </p:cNvSpPr>
          <p:nvPr/>
        </p:nvSpPr>
        <p:spPr>
          <a:xfrm>
            <a:off x="4905554" y="5248323"/>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Subtitle 21"/>
          <p:cNvSpPr txBox="1">
            <a:spLocks/>
          </p:cNvSpPr>
          <p:nvPr/>
        </p:nvSpPr>
        <p:spPr>
          <a:xfrm>
            <a:off x="5967381" y="5243961"/>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Subtitle 21"/>
          <p:cNvSpPr txBox="1">
            <a:spLocks/>
          </p:cNvSpPr>
          <p:nvPr/>
        </p:nvSpPr>
        <p:spPr>
          <a:xfrm>
            <a:off x="7029208" y="5248966"/>
            <a:ext cx="895592" cy="543803"/>
          </a:xfrm>
          <a:prstGeom prst="rect">
            <a:avLst/>
          </a:prstGeom>
        </p:spPr>
        <p:txBody>
          <a:bodyPr vert="horz" wrap="square" lIns="0" tIns="0" rIns="0" bIns="0" rtlCol="0">
            <a:sp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spcBef>
                <a:spcPts val="0"/>
              </a:spcBef>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任意多边形 37"/>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38"/>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1327624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500"/>
                                        <p:tgtEl>
                                          <p:spTgt spid="70"/>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fade">
                                      <p:cBhvr>
                                        <p:cTn id="75" dur="500"/>
                                        <p:tgtEl>
                                          <p:spTgt spid="8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fade">
                                      <p:cBhvr>
                                        <p:cTn id="91" dur="500"/>
                                        <p:tgtEl>
                                          <p:spTgt spid="77"/>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14000"/>
                            </p:stCondLst>
                            <p:childTnLst>
                              <p:par>
                                <p:cTn id="117" presetID="10" presetClass="entr" presetSubtype="0" fill="hold" grpId="0" nodeType="after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childTnLst>
                          </p:cTn>
                        </p:par>
                        <p:par>
                          <p:cTn id="120" fill="hold">
                            <p:stCondLst>
                              <p:cond delay="14500"/>
                            </p:stCondLst>
                            <p:childTnLst>
                              <p:par>
                                <p:cTn id="121" presetID="10" presetClass="entr" presetSubtype="0" fill="hold" grpId="0" nodeType="after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fade">
                                      <p:cBhvr>
                                        <p:cTn id="123" dur="500"/>
                                        <p:tgtEl>
                                          <p:spTgt spid="85"/>
                                        </p:tgtEl>
                                      </p:cBhvr>
                                    </p:animEffect>
                                  </p:childTnLst>
                                </p:cTn>
                              </p:par>
                            </p:childTnLst>
                          </p:cTn>
                        </p:par>
                        <p:par>
                          <p:cTn id="124" fill="hold">
                            <p:stCondLst>
                              <p:cond delay="15000"/>
                            </p:stCondLst>
                            <p:childTnLst>
                              <p:par>
                                <p:cTn id="125" presetID="10" presetClass="entr" presetSubtype="0" fill="hold" grpId="0" nodeType="after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500"/>
                                        <p:tgtEl>
                                          <p:spTgt spid="62"/>
                                        </p:tgtEl>
                                      </p:cBhvr>
                                    </p:animEffect>
                                  </p:childTnLst>
                                </p:cTn>
                              </p:par>
                            </p:childTnLst>
                          </p:cTn>
                        </p:par>
                        <p:par>
                          <p:cTn id="128" fill="hold">
                            <p:stCondLst>
                              <p:cond delay="15500"/>
                            </p:stCondLst>
                            <p:childTnLst>
                              <p:par>
                                <p:cTn id="129" presetID="10" presetClass="entr" presetSubtype="0" fill="hold" grpId="0" nodeType="after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500"/>
                                        <p:tgtEl>
                                          <p:spTgt spid="63"/>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fade">
                                      <p:cBhvr>
                                        <p:cTn id="135" dur="500"/>
                                        <p:tgtEl>
                                          <p:spTgt spid="78"/>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79"/>
                                        </p:tgtEl>
                                        <p:attrNameLst>
                                          <p:attrName>style.visibility</p:attrName>
                                        </p:attrNameLst>
                                      </p:cBhvr>
                                      <p:to>
                                        <p:strVal val="visible"/>
                                      </p:to>
                                    </p:set>
                                    <p:animEffect transition="in" filter="fade">
                                      <p:cBhvr>
                                        <p:cTn id="139" dur="500"/>
                                        <p:tgtEl>
                                          <p:spTgt spid="79"/>
                                        </p:tgtEl>
                                      </p:cBhvr>
                                    </p:animEffect>
                                  </p:childTnLst>
                                </p:cTn>
                              </p:par>
                            </p:childTnLst>
                          </p:cTn>
                        </p:par>
                        <p:par>
                          <p:cTn id="140" fill="hold">
                            <p:stCondLst>
                              <p:cond delay="17000"/>
                            </p:stCondLst>
                            <p:childTnLst>
                              <p:par>
                                <p:cTn id="141" presetID="10" presetClass="entr" presetSubtype="0" fill="hold" grpId="0" nodeType="afterEffect">
                                  <p:stCondLst>
                                    <p:cond delay="0"/>
                                  </p:stCondLst>
                                  <p:childTnLst>
                                    <p:set>
                                      <p:cBhvr>
                                        <p:cTn id="142" dur="1" fill="hold">
                                          <p:stCondLst>
                                            <p:cond delay="0"/>
                                          </p:stCondLst>
                                        </p:cTn>
                                        <p:tgtEl>
                                          <p:spTgt spid="80"/>
                                        </p:tgtEl>
                                        <p:attrNameLst>
                                          <p:attrName>style.visibility</p:attrName>
                                        </p:attrNameLst>
                                      </p:cBhvr>
                                      <p:to>
                                        <p:strVal val="visible"/>
                                      </p:to>
                                    </p:set>
                                    <p:animEffect transition="in" filter="fade">
                                      <p:cBhvr>
                                        <p:cTn id="143" dur="500"/>
                                        <p:tgtEl>
                                          <p:spTgt spid="80"/>
                                        </p:tgtEl>
                                      </p:cBhvr>
                                    </p:animEffect>
                                  </p:childTnLst>
                                </p:cTn>
                              </p:par>
                            </p:childTnLst>
                          </p:cTn>
                        </p:par>
                        <p:par>
                          <p:cTn id="144" fill="hold">
                            <p:stCondLst>
                              <p:cond delay="17500"/>
                            </p:stCondLst>
                            <p:childTnLst>
                              <p:par>
                                <p:cTn id="145" presetID="10" presetClass="entr" presetSubtype="0" fill="hold" grpId="0" nodeType="after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80" grpId="0" animBg="1"/>
      <p:bldP spid="81" grpId="0" animBg="1"/>
      <p:bldP spid="82" grpId="0"/>
      <p:bldP spid="83" grpId="0"/>
      <p:bldP spid="84" grpId="0"/>
      <p:bldP spid="85" grpId="0"/>
      <p:bldP spid="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a:off x="5404567" y="2969910"/>
            <a:ext cx="2458555" cy="697897"/>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Parallelogram 15"/>
          <p:cNvSpPr/>
          <p:nvPr/>
        </p:nvSpPr>
        <p:spPr>
          <a:xfrm rot="5400000">
            <a:off x="5535555" y="2838794"/>
            <a:ext cx="1046846" cy="1308824"/>
          </a:xfrm>
          <a:prstGeom prst="parallelogram">
            <a:avLst>
              <a:gd name="adj" fmla="val 331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ectangle 16"/>
          <p:cNvSpPr/>
          <p:nvPr/>
        </p:nvSpPr>
        <p:spPr>
          <a:xfrm>
            <a:off x="4560166" y="3318859"/>
            <a:ext cx="2153225" cy="6978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arallelogram 10"/>
          <p:cNvSpPr/>
          <p:nvPr/>
        </p:nvSpPr>
        <p:spPr>
          <a:xfrm rot="5400000">
            <a:off x="4691153" y="3187743"/>
            <a:ext cx="1046846" cy="1308824"/>
          </a:xfrm>
          <a:prstGeom prst="parallelogram">
            <a:avLst>
              <a:gd name="adj" fmla="val 331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3715764" y="3667956"/>
            <a:ext cx="2153225" cy="6978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Parallelogram 8"/>
          <p:cNvSpPr/>
          <p:nvPr/>
        </p:nvSpPr>
        <p:spPr>
          <a:xfrm rot="5400000">
            <a:off x="3846751" y="3536691"/>
            <a:ext cx="1046846" cy="1308824"/>
          </a:xfrm>
          <a:prstGeom prst="parallelogram">
            <a:avLst>
              <a:gd name="adj" fmla="val 331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6"/>
          <p:cNvSpPr/>
          <p:nvPr/>
        </p:nvSpPr>
        <p:spPr>
          <a:xfrm>
            <a:off x="2871362" y="4016030"/>
            <a:ext cx="2153225" cy="697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Parallelogram 5"/>
          <p:cNvSpPr/>
          <p:nvPr/>
        </p:nvSpPr>
        <p:spPr>
          <a:xfrm rot="5400000">
            <a:off x="3002349" y="3885639"/>
            <a:ext cx="1046846" cy="1308824"/>
          </a:xfrm>
          <a:prstGeom prst="parallelogram">
            <a:avLst>
              <a:gd name="adj" fmla="val 331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ectangle 4"/>
          <p:cNvSpPr/>
          <p:nvPr/>
        </p:nvSpPr>
        <p:spPr>
          <a:xfrm>
            <a:off x="0" y="4380244"/>
            <a:ext cx="4180185" cy="697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21"/>
          <p:cNvGrpSpPr/>
          <p:nvPr/>
        </p:nvGrpSpPr>
        <p:grpSpPr>
          <a:xfrm>
            <a:off x="4389229" y="4178670"/>
            <a:ext cx="403147" cy="403147"/>
            <a:chOff x="8780463" y="1906588"/>
            <a:chExt cx="360363" cy="360363"/>
          </a:xfrm>
          <a:solidFill>
            <a:schemeClr val="bg1"/>
          </a:solidFill>
        </p:grpSpPr>
        <p:sp>
          <p:nvSpPr>
            <p:cNvPr id="23" name="Freeform 93"/>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94"/>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5"/>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96"/>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7"/>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98"/>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Freeform 131"/>
          <p:cNvSpPr>
            <a:spLocks noEditPoints="1"/>
          </p:cNvSpPr>
          <p:nvPr/>
        </p:nvSpPr>
        <p:spPr bwMode="auto">
          <a:xfrm>
            <a:off x="5323469" y="3842154"/>
            <a:ext cx="403147" cy="378282"/>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32"/>
          <p:cNvGrpSpPr/>
          <p:nvPr/>
        </p:nvGrpSpPr>
        <p:grpSpPr>
          <a:xfrm>
            <a:off x="6134336" y="3493205"/>
            <a:ext cx="403147" cy="378282"/>
            <a:chOff x="6373813" y="2717801"/>
            <a:chExt cx="360363" cy="338138"/>
          </a:xfrm>
          <a:solidFill>
            <a:schemeClr val="bg1"/>
          </a:solidFill>
        </p:grpSpPr>
        <p:sp>
          <p:nvSpPr>
            <p:cNvPr id="34" name="Freeform 132"/>
            <p:cNvSpPr>
              <a:spLocks noEditPoints="1"/>
            </p:cNvSpPr>
            <p:nvPr/>
          </p:nvSpPr>
          <p:spPr bwMode="auto">
            <a:xfrm>
              <a:off x="6373813" y="2717801"/>
              <a:ext cx="360363" cy="338138"/>
            </a:xfrm>
            <a:custGeom>
              <a:avLst/>
              <a:gdLst/>
              <a:ahLst/>
              <a:cxnLst>
                <a:cxn ang="0">
                  <a:pos x="121" y="25"/>
                </a:cxn>
                <a:cxn ang="0">
                  <a:pos x="98" y="2"/>
                </a:cxn>
                <a:cxn ang="0">
                  <a:pos x="92" y="0"/>
                </a:cxn>
                <a:cxn ang="0">
                  <a:pos x="12" y="0"/>
                </a:cxn>
                <a:cxn ang="0">
                  <a:pos x="0" y="11"/>
                </a:cxn>
                <a:cxn ang="0">
                  <a:pos x="0" y="104"/>
                </a:cxn>
                <a:cxn ang="0">
                  <a:pos x="12" y="115"/>
                </a:cxn>
                <a:cxn ang="0">
                  <a:pos x="111" y="115"/>
                </a:cxn>
                <a:cxn ang="0">
                  <a:pos x="123" y="104"/>
                </a:cxn>
                <a:cxn ang="0">
                  <a:pos x="123" y="31"/>
                </a:cxn>
                <a:cxn ang="0">
                  <a:pos x="121" y="25"/>
                </a:cxn>
                <a:cxn ang="0">
                  <a:pos x="115" y="104"/>
                </a:cxn>
                <a:cxn ang="0">
                  <a:pos x="111" y="107"/>
                </a:cxn>
                <a:cxn ang="0">
                  <a:pos x="12" y="107"/>
                </a:cxn>
                <a:cxn ang="0">
                  <a:pos x="8" y="104"/>
                </a:cxn>
                <a:cxn ang="0">
                  <a:pos x="8" y="11"/>
                </a:cxn>
                <a:cxn ang="0">
                  <a:pos x="12" y="8"/>
                </a:cxn>
                <a:cxn ang="0">
                  <a:pos x="88" y="8"/>
                </a:cxn>
                <a:cxn ang="0">
                  <a:pos x="88" y="23"/>
                </a:cxn>
                <a:cxn ang="0">
                  <a:pos x="100" y="35"/>
                </a:cxn>
                <a:cxn ang="0">
                  <a:pos x="115" y="35"/>
                </a:cxn>
                <a:cxn ang="0">
                  <a:pos x="115" y="104"/>
                </a:cxn>
                <a:cxn ang="0">
                  <a:pos x="104" y="31"/>
                </a:cxn>
                <a:cxn ang="0">
                  <a:pos x="100" y="31"/>
                </a:cxn>
                <a:cxn ang="0">
                  <a:pos x="92" y="23"/>
                </a:cxn>
                <a:cxn ang="0">
                  <a:pos x="92" y="8"/>
                </a:cxn>
                <a:cxn ang="0">
                  <a:pos x="115" y="31"/>
                </a:cxn>
                <a:cxn ang="0">
                  <a:pos x="104" y="31"/>
                </a:cxn>
                <a:cxn ang="0">
                  <a:pos x="104" y="31"/>
                </a:cxn>
                <a:cxn ang="0">
                  <a:pos x="104" y="31"/>
                </a:cxn>
              </a:cxnLst>
              <a:rect l="0" t="0" r="r" b="b"/>
              <a:pathLst>
                <a:path w="123" h="115">
                  <a:moveTo>
                    <a:pt x="121" y="25"/>
                  </a:moveTo>
                  <a:cubicBezTo>
                    <a:pt x="98" y="2"/>
                    <a:pt x="98" y="2"/>
                    <a:pt x="98" y="2"/>
                  </a:cubicBezTo>
                  <a:cubicBezTo>
                    <a:pt x="96" y="1"/>
                    <a:pt x="94" y="0"/>
                    <a:pt x="92" y="0"/>
                  </a:cubicBezTo>
                  <a:cubicBezTo>
                    <a:pt x="12" y="0"/>
                    <a:pt x="12" y="0"/>
                    <a:pt x="12" y="0"/>
                  </a:cubicBezTo>
                  <a:cubicBezTo>
                    <a:pt x="5" y="0"/>
                    <a:pt x="0" y="5"/>
                    <a:pt x="0" y="11"/>
                  </a:cubicBezTo>
                  <a:cubicBezTo>
                    <a:pt x="0" y="104"/>
                    <a:pt x="0" y="104"/>
                    <a:pt x="0" y="104"/>
                  </a:cubicBezTo>
                  <a:cubicBezTo>
                    <a:pt x="0" y="110"/>
                    <a:pt x="5" y="115"/>
                    <a:pt x="12" y="115"/>
                  </a:cubicBezTo>
                  <a:cubicBezTo>
                    <a:pt x="111" y="115"/>
                    <a:pt x="111" y="115"/>
                    <a:pt x="111" y="115"/>
                  </a:cubicBezTo>
                  <a:cubicBezTo>
                    <a:pt x="118" y="115"/>
                    <a:pt x="123" y="110"/>
                    <a:pt x="123" y="104"/>
                  </a:cubicBezTo>
                  <a:cubicBezTo>
                    <a:pt x="123" y="31"/>
                    <a:pt x="123" y="31"/>
                    <a:pt x="123" y="31"/>
                  </a:cubicBezTo>
                  <a:cubicBezTo>
                    <a:pt x="123" y="29"/>
                    <a:pt x="122" y="27"/>
                    <a:pt x="121" y="25"/>
                  </a:cubicBezTo>
                  <a:close/>
                  <a:moveTo>
                    <a:pt x="115" y="104"/>
                  </a:moveTo>
                  <a:cubicBezTo>
                    <a:pt x="115" y="106"/>
                    <a:pt x="113" y="107"/>
                    <a:pt x="111" y="107"/>
                  </a:cubicBezTo>
                  <a:cubicBezTo>
                    <a:pt x="12" y="107"/>
                    <a:pt x="12" y="107"/>
                    <a:pt x="12" y="107"/>
                  </a:cubicBezTo>
                  <a:cubicBezTo>
                    <a:pt x="9" y="107"/>
                    <a:pt x="8" y="106"/>
                    <a:pt x="8" y="104"/>
                  </a:cubicBezTo>
                  <a:cubicBezTo>
                    <a:pt x="8" y="11"/>
                    <a:pt x="8" y="11"/>
                    <a:pt x="8" y="11"/>
                  </a:cubicBezTo>
                  <a:cubicBezTo>
                    <a:pt x="8" y="9"/>
                    <a:pt x="9" y="8"/>
                    <a:pt x="12" y="8"/>
                  </a:cubicBezTo>
                  <a:cubicBezTo>
                    <a:pt x="88" y="8"/>
                    <a:pt x="88" y="8"/>
                    <a:pt x="88" y="8"/>
                  </a:cubicBezTo>
                  <a:cubicBezTo>
                    <a:pt x="88" y="23"/>
                    <a:pt x="88" y="23"/>
                    <a:pt x="88" y="23"/>
                  </a:cubicBezTo>
                  <a:cubicBezTo>
                    <a:pt x="88" y="29"/>
                    <a:pt x="93" y="35"/>
                    <a:pt x="100" y="35"/>
                  </a:cubicBezTo>
                  <a:cubicBezTo>
                    <a:pt x="115" y="35"/>
                    <a:pt x="115" y="35"/>
                    <a:pt x="115" y="35"/>
                  </a:cubicBezTo>
                  <a:lnTo>
                    <a:pt x="115" y="104"/>
                  </a:lnTo>
                  <a:close/>
                  <a:moveTo>
                    <a:pt x="104" y="31"/>
                  </a:moveTo>
                  <a:cubicBezTo>
                    <a:pt x="100" y="31"/>
                    <a:pt x="100" y="31"/>
                    <a:pt x="100" y="31"/>
                  </a:cubicBezTo>
                  <a:cubicBezTo>
                    <a:pt x="96" y="31"/>
                    <a:pt x="92" y="27"/>
                    <a:pt x="92" y="23"/>
                  </a:cubicBezTo>
                  <a:cubicBezTo>
                    <a:pt x="92" y="8"/>
                    <a:pt x="92" y="8"/>
                    <a:pt x="92" y="8"/>
                  </a:cubicBezTo>
                  <a:cubicBezTo>
                    <a:pt x="115" y="31"/>
                    <a:pt x="115" y="31"/>
                    <a:pt x="115" y="31"/>
                  </a:cubicBezTo>
                  <a:lnTo>
                    <a:pt x="104" y="31"/>
                  </a:lnTo>
                  <a:close/>
                  <a:moveTo>
                    <a:pt x="104" y="31"/>
                  </a:moveTo>
                  <a:cubicBezTo>
                    <a:pt x="104" y="31"/>
                    <a:pt x="104" y="31"/>
                    <a:pt x="104" y="31"/>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33"/>
            <p:cNvSpPr>
              <a:spLocks noEditPoints="1"/>
            </p:cNvSpPr>
            <p:nvPr/>
          </p:nvSpPr>
          <p:spPr bwMode="auto">
            <a:xfrm>
              <a:off x="6543675" y="2786063"/>
              <a:ext cx="66675" cy="11113"/>
            </a:xfrm>
            <a:custGeom>
              <a:avLst/>
              <a:gdLst/>
              <a:ahLst/>
              <a:cxnLst>
                <a:cxn ang="0">
                  <a:pos x="1" y="4"/>
                </a:cxn>
                <a:cxn ang="0">
                  <a:pos x="21" y="4"/>
                </a:cxn>
                <a:cxn ang="0">
                  <a:pos x="23" y="2"/>
                </a:cxn>
                <a:cxn ang="0">
                  <a:pos x="21" y="0"/>
                </a:cxn>
                <a:cxn ang="0">
                  <a:pos x="1" y="0"/>
                </a:cxn>
                <a:cxn ang="0">
                  <a:pos x="0" y="2"/>
                </a:cxn>
                <a:cxn ang="0">
                  <a:pos x="1" y="4"/>
                </a:cxn>
                <a:cxn ang="0">
                  <a:pos x="1" y="4"/>
                </a:cxn>
                <a:cxn ang="0">
                  <a:pos x="1" y="4"/>
                </a:cxn>
              </a:cxnLst>
              <a:rect l="0" t="0" r="r" b="b"/>
              <a:pathLst>
                <a:path w="23" h="4">
                  <a:moveTo>
                    <a:pt x="1" y="4"/>
                  </a:moveTo>
                  <a:cubicBezTo>
                    <a:pt x="21" y="4"/>
                    <a:pt x="21" y="4"/>
                    <a:pt x="21" y="4"/>
                  </a:cubicBezTo>
                  <a:cubicBezTo>
                    <a:pt x="22" y="4"/>
                    <a:pt x="23" y="3"/>
                    <a:pt x="23" y="2"/>
                  </a:cubicBezTo>
                  <a:cubicBezTo>
                    <a:pt x="23" y="1"/>
                    <a:pt x="22" y="0"/>
                    <a:pt x="21"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34"/>
            <p:cNvSpPr>
              <a:spLocks noEditPoints="1"/>
            </p:cNvSpPr>
            <p:nvPr/>
          </p:nvSpPr>
          <p:spPr bwMode="auto">
            <a:xfrm>
              <a:off x="6543675" y="2820988"/>
              <a:ext cx="66675" cy="9525"/>
            </a:xfrm>
            <a:custGeom>
              <a:avLst/>
              <a:gdLst/>
              <a:ahLst/>
              <a:cxnLst>
                <a:cxn ang="0">
                  <a:pos x="1" y="3"/>
                </a:cxn>
                <a:cxn ang="0">
                  <a:pos x="21" y="3"/>
                </a:cxn>
                <a:cxn ang="0">
                  <a:pos x="23" y="1"/>
                </a:cxn>
                <a:cxn ang="0">
                  <a:pos x="21" y="0"/>
                </a:cxn>
                <a:cxn ang="0">
                  <a:pos x="1" y="0"/>
                </a:cxn>
                <a:cxn ang="0">
                  <a:pos x="0" y="1"/>
                </a:cxn>
                <a:cxn ang="0">
                  <a:pos x="1" y="3"/>
                </a:cxn>
                <a:cxn ang="0">
                  <a:pos x="1" y="3"/>
                </a:cxn>
                <a:cxn ang="0">
                  <a:pos x="1" y="3"/>
                </a:cxn>
              </a:cxnLst>
              <a:rect l="0" t="0" r="r" b="b"/>
              <a:pathLst>
                <a:path w="23" h="3">
                  <a:moveTo>
                    <a:pt x="1" y="3"/>
                  </a:moveTo>
                  <a:cubicBezTo>
                    <a:pt x="21" y="3"/>
                    <a:pt x="21" y="3"/>
                    <a:pt x="21" y="3"/>
                  </a:cubicBezTo>
                  <a:cubicBezTo>
                    <a:pt x="22" y="3"/>
                    <a:pt x="23" y="2"/>
                    <a:pt x="23" y="1"/>
                  </a:cubicBezTo>
                  <a:cubicBezTo>
                    <a:pt x="23" y="0"/>
                    <a:pt x="22" y="0"/>
                    <a:pt x="21" y="0"/>
                  </a:cubicBezTo>
                  <a:cubicBezTo>
                    <a:pt x="1" y="0"/>
                    <a:pt x="1" y="0"/>
                    <a:pt x="1" y="0"/>
                  </a:cubicBezTo>
                  <a:cubicBezTo>
                    <a:pt x="0" y="0"/>
                    <a:pt x="0" y="0"/>
                    <a:pt x="0" y="1"/>
                  </a:cubicBezTo>
                  <a:cubicBezTo>
                    <a:pt x="0" y="2"/>
                    <a:pt x="0" y="3"/>
                    <a:pt x="1" y="3"/>
                  </a:cubicBezTo>
                  <a:close/>
                  <a:moveTo>
                    <a:pt x="1" y="3"/>
                  </a:moveTo>
                  <a:cubicBezTo>
                    <a:pt x="1" y="3"/>
                    <a:pt x="1" y="3"/>
                    <a:pt x="1" y="3"/>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35"/>
            <p:cNvSpPr>
              <a:spLocks noEditPoints="1"/>
            </p:cNvSpPr>
            <p:nvPr/>
          </p:nvSpPr>
          <p:spPr bwMode="auto">
            <a:xfrm>
              <a:off x="6543675" y="2852738"/>
              <a:ext cx="142875" cy="12700"/>
            </a:xfrm>
            <a:custGeom>
              <a:avLst/>
              <a:gdLst/>
              <a:ahLst/>
              <a:cxnLst>
                <a:cxn ang="0">
                  <a:pos x="0" y="2"/>
                </a:cxn>
                <a:cxn ang="0">
                  <a:pos x="1" y="4"/>
                </a:cxn>
                <a:cxn ang="0">
                  <a:pos x="48" y="4"/>
                </a:cxn>
                <a:cxn ang="0">
                  <a:pos x="49" y="2"/>
                </a:cxn>
                <a:cxn ang="0">
                  <a:pos x="48" y="0"/>
                </a:cxn>
                <a:cxn ang="0">
                  <a:pos x="1" y="0"/>
                </a:cxn>
                <a:cxn ang="0">
                  <a:pos x="0" y="2"/>
                </a:cxn>
                <a:cxn ang="0">
                  <a:pos x="0" y="2"/>
                </a:cxn>
                <a:cxn ang="0">
                  <a:pos x="0" y="2"/>
                </a:cxn>
              </a:cxnLst>
              <a:rect l="0" t="0" r="r" b="b"/>
              <a:pathLst>
                <a:path w="49" h="4">
                  <a:moveTo>
                    <a:pt x="0" y="2"/>
                  </a:moveTo>
                  <a:cubicBezTo>
                    <a:pt x="0" y="3"/>
                    <a:pt x="0" y="4"/>
                    <a:pt x="1" y="4"/>
                  </a:cubicBezTo>
                  <a:cubicBezTo>
                    <a:pt x="48" y="4"/>
                    <a:pt x="48" y="4"/>
                    <a:pt x="48" y="4"/>
                  </a:cubicBezTo>
                  <a:cubicBezTo>
                    <a:pt x="49" y="4"/>
                    <a:pt x="49" y="3"/>
                    <a:pt x="49" y="2"/>
                  </a:cubicBezTo>
                  <a:cubicBezTo>
                    <a:pt x="49" y="1"/>
                    <a:pt x="49" y="0"/>
                    <a:pt x="48" y="0"/>
                  </a:cubicBezTo>
                  <a:cubicBezTo>
                    <a:pt x="1" y="0"/>
                    <a:pt x="1" y="0"/>
                    <a:pt x="1" y="0"/>
                  </a:cubicBezTo>
                  <a:cubicBezTo>
                    <a:pt x="0" y="0"/>
                    <a:pt x="0" y="1"/>
                    <a:pt x="0" y="2"/>
                  </a:cubicBezTo>
                  <a:close/>
                  <a:moveTo>
                    <a:pt x="0" y="2"/>
                  </a:moveTo>
                  <a:cubicBezTo>
                    <a:pt x="0" y="2"/>
                    <a:pt x="0" y="2"/>
                    <a:pt x="0" y="2"/>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6"/>
            <p:cNvSpPr>
              <a:spLocks noEditPoints="1"/>
            </p:cNvSpPr>
            <p:nvPr/>
          </p:nvSpPr>
          <p:spPr bwMode="auto">
            <a:xfrm>
              <a:off x="6418263" y="2921001"/>
              <a:ext cx="268288" cy="11113"/>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37"/>
            <p:cNvSpPr>
              <a:spLocks noEditPoints="1"/>
            </p:cNvSpPr>
            <p:nvPr/>
          </p:nvSpPr>
          <p:spPr bwMode="auto">
            <a:xfrm>
              <a:off x="6418263" y="2955926"/>
              <a:ext cx="268288" cy="9525"/>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38"/>
            <p:cNvSpPr>
              <a:spLocks noEditPoints="1"/>
            </p:cNvSpPr>
            <p:nvPr/>
          </p:nvSpPr>
          <p:spPr bwMode="auto">
            <a:xfrm>
              <a:off x="6418263" y="2987676"/>
              <a:ext cx="268288" cy="12700"/>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9"/>
            <p:cNvSpPr>
              <a:spLocks noEditPoints="1"/>
            </p:cNvSpPr>
            <p:nvPr/>
          </p:nvSpPr>
          <p:spPr bwMode="auto">
            <a:xfrm>
              <a:off x="6418263" y="2889251"/>
              <a:ext cx="268288" cy="7938"/>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40"/>
            <p:cNvSpPr>
              <a:spLocks noEditPoints="1"/>
            </p:cNvSpPr>
            <p:nvPr/>
          </p:nvSpPr>
          <p:spPr bwMode="auto">
            <a:xfrm>
              <a:off x="6418263" y="2774951"/>
              <a:ext cx="101600" cy="90488"/>
            </a:xfrm>
            <a:custGeom>
              <a:avLst/>
              <a:gdLst/>
              <a:ahLst/>
              <a:cxnLst>
                <a:cxn ang="0">
                  <a:pos x="4" y="31"/>
                </a:cxn>
                <a:cxn ang="0">
                  <a:pos x="31" y="31"/>
                </a:cxn>
                <a:cxn ang="0">
                  <a:pos x="35" y="27"/>
                </a:cxn>
                <a:cxn ang="0">
                  <a:pos x="35" y="4"/>
                </a:cxn>
                <a:cxn ang="0">
                  <a:pos x="31" y="0"/>
                </a:cxn>
                <a:cxn ang="0">
                  <a:pos x="4" y="0"/>
                </a:cxn>
                <a:cxn ang="0">
                  <a:pos x="0" y="4"/>
                </a:cxn>
                <a:cxn ang="0">
                  <a:pos x="0" y="27"/>
                </a:cxn>
                <a:cxn ang="0">
                  <a:pos x="4" y="31"/>
                </a:cxn>
                <a:cxn ang="0">
                  <a:pos x="8" y="8"/>
                </a:cxn>
                <a:cxn ang="0">
                  <a:pos x="27" y="8"/>
                </a:cxn>
                <a:cxn ang="0">
                  <a:pos x="27" y="23"/>
                </a:cxn>
                <a:cxn ang="0">
                  <a:pos x="8" y="23"/>
                </a:cxn>
                <a:cxn ang="0">
                  <a:pos x="8" y="8"/>
                </a:cxn>
                <a:cxn ang="0">
                  <a:pos x="8" y="8"/>
                </a:cxn>
                <a:cxn ang="0">
                  <a:pos x="8" y="8"/>
                </a:cxn>
              </a:cxnLst>
              <a:rect l="0" t="0" r="r" b="b"/>
              <a:pathLst>
                <a:path w="35" h="31">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grp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Freeform 144"/>
          <p:cNvSpPr>
            <a:spLocks noEditPoints="1"/>
          </p:cNvSpPr>
          <p:nvPr/>
        </p:nvSpPr>
        <p:spPr bwMode="auto">
          <a:xfrm>
            <a:off x="2897560" y="4527619"/>
            <a:ext cx="412025" cy="403147"/>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72"/>
          <p:cNvSpPr>
            <a:spLocks noEditPoints="1"/>
          </p:cNvSpPr>
          <p:nvPr/>
        </p:nvSpPr>
        <p:spPr bwMode="auto">
          <a:xfrm>
            <a:off x="7034726" y="3131824"/>
            <a:ext cx="403147" cy="403147"/>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 Placeholder 3"/>
          <p:cNvSpPr txBox="1">
            <a:spLocks/>
          </p:cNvSpPr>
          <p:nvPr/>
        </p:nvSpPr>
        <p:spPr>
          <a:xfrm>
            <a:off x="2158885" y="5161022"/>
            <a:ext cx="1592362" cy="3222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50" name="Text Placeholder 3"/>
          <p:cNvSpPr txBox="1">
            <a:spLocks/>
          </p:cNvSpPr>
          <p:nvPr/>
        </p:nvSpPr>
        <p:spPr>
          <a:xfrm>
            <a:off x="5121029" y="4548921"/>
            <a:ext cx="1592362" cy="3222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51" name="Text Placeholder 3"/>
          <p:cNvSpPr txBox="1">
            <a:spLocks/>
          </p:cNvSpPr>
          <p:nvPr/>
        </p:nvSpPr>
        <p:spPr>
          <a:xfrm>
            <a:off x="1566416" y="3458018"/>
            <a:ext cx="1592362" cy="3222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 Placeholder 3"/>
          <p:cNvSpPr txBox="1">
            <a:spLocks/>
          </p:cNvSpPr>
          <p:nvPr/>
        </p:nvSpPr>
        <p:spPr>
          <a:xfrm>
            <a:off x="3293950" y="2744846"/>
            <a:ext cx="1592362" cy="3222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55" name="Text Placeholder 3"/>
          <p:cNvSpPr txBox="1">
            <a:spLocks/>
          </p:cNvSpPr>
          <p:nvPr/>
        </p:nvSpPr>
        <p:spPr>
          <a:xfrm>
            <a:off x="5621705" y="2408197"/>
            <a:ext cx="1592362" cy="3222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7" name="任意多边形 36"/>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52000363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Left)">
                                      <p:cBhvr>
                                        <p:cTn id="21" dur="500"/>
                                        <p:tgtEl>
                                          <p:spTgt spid="7"/>
                                        </p:tgtEl>
                                      </p:cBhvr>
                                    </p:animEffect>
                                  </p:childTnLst>
                                </p:cTn>
                              </p:par>
                            </p:childTnLst>
                          </p:cTn>
                        </p:par>
                        <p:par>
                          <p:cTn id="22" fill="hold">
                            <p:stCondLst>
                              <p:cond delay="2000"/>
                            </p:stCondLst>
                            <p:childTnLst>
                              <p:par>
                                <p:cTn id="23" presetID="53"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000"/>
                            </p:stCondLst>
                            <p:childTnLst>
                              <p:par>
                                <p:cTn id="33" presetID="1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Left)">
                                      <p:cBhvr>
                                        <p:cTn id="35" dur="500"/>
                                        <p:tgtEl>
                                          <p:spTgt spid="8"/>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childTnLst>
                          </p:cTn>
                        </p:par>
                        <p:par>
                          <p:cTn id="46" fill="hold">
                            <p:stCondLst>
                              <p:cond delay="4500"/>
                            </p:stCondLst>
                            <p:childTnLst>
                              <p:par>
                                <p:cTn id="47" presetID="1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slide(fromLeft)">
                                      <p:cBhvr>
                                        <p:cTn id="49" dur="500"/>
                                        <p:tgtEl>
                                          <p:spTgt spid="17"/>
                                        </p:tgtEl>
                                      </p:cBhvr>
                                    </p:animEffect>
                                  </p:childTnLst>
                                </p:cTn>
                              </p:par>
                            </p:childTnLst>
                          </p:cTn>
                        </p:par>
                        <p:par>
                          <p:cTn id="50" fill="hold">
                            <p:stCondLst>
                              <p:cond delay="5000"/>
                            </p:stCondLst>
                            <p:childTnLst>
                              <p:par>
                                <p:cTn id="51" presetID="53"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p:cTn id="53" dur="500" fill="hold"/>
                                        <p:tgtEl>
                                          <p:spTgt spid="3"/>
                                        </p:tgtEl>
                                        <p:attrNameLst>
                                          <p:attrName>ppt_w</p:attrName>
                                        </p:attrNameLst>
                                      </p:cBhvr>
                                      <p:tavLst>
                                        <p:tav tm="0">
                                          <p:val>
                                            <p:fltVal val="0"/>
                                          </p:val>
                                        </p:tav>
                                        <p:tav tm="100000">
                                          <p:val>
                                            <p:strVal val="#ppt_w"/>
                                          </p:val>
                                        </p:tav>
                                      </p:tavLst>
                                    </p:anim>
                                    <p:anim calcmode="lin" valueType="num">
                                      <p:cBhvr>
                                        <p:cTn id="54" dur="500" fill="hold"/>
                                        <p:tgtEl>
                                          <p:spTgt spid="3"/>
                                        </p:tgtEl>
                                        <p:attrNameLst>
                                          <p:attrName>ppt_h</p:attrName>
                                        </p:attrNameLst>
                                      </p:cBhvr>
                                      <p:tavLst>
                                        <p:tav tm="0">
                                          <p:val>
                                            <p:fltVal val="0"/>
                                          </p:val>
                                        </p:tav>
                                        <p:tav tm="100000">
                                          <p:val>
                                            <p:strVal val="#ppt_h"/>
                                          </p:val>
                                        </p:tav>
                                      </p:tavLst>
                                    </p:anim>
                                    <p:animEffect transition="in" filter="fade">
                                      <p:cBhvr>
                                        <p:cTn id="55" dur="500"/>
                                        <p:tgtEl>
                                          <p:spTgt spid="3"/>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6000"/>
                            </p:stCondLst>
                            <p:childTnLst>
                              <p:par>
                                <p:cTn id="61" presetID="1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slide(fromLeft)">
                                      <p:cBhvr>
                                        <p:cTn id="63" dur="500"/>
                                        <p:tgtEl>
                                          <p:spTgt spid="15"/>
                                        </p:tgtEl>
                                      </p:cBhvr>
                                    </p:animEffect>
                                  </p:childTnLst>
                                </p:cTn>
                              </p:par>
                            </p:childTnLst>
                          </p:cTn>
                        </p:par>
                        <p:par>
                          <p:cTn id="64" fill="hold">
                            <p:stCondLst>
                              <p:cond delay="6500"/>
                            </p:stCondLst>
                            <p:childTnLst>
                              <p:par>
                                <p:cTn id="65" presetID="53"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ipe(up)">
                                      <p:cBhvr>
                                        <p:cTn id="73" dur="500"/>
                                        <p:tgtEl>
                                          <p:spTgt spid="49"/>
                                        </p:tgtEl>
                                      </p:cBhvr>
                                    </p:animEffect>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right)">
                                      <p:cBhvr>
                                        <p:cTn id="77" dur="500"/>
                                        <p:tgtEl>
                                          <p:spTgt spid="51"/>
                                        </p:tgtEl>
                                      </p:cBhvr>
                                    </p:animEffect>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left)">
                                      <p:cBhvr>
                                        <p:cTn id="81" dur="500"/>
                                        <p:tgtEl>
                                          <p:spTgt spid="50"/>
                                        </p:tgtEl>
                                      </p:cBhvr>
                                    </p:animEffect>
                                  </p:childTnLst>
                                </p:cTn>
                              </p:par>
                            </p:childTnLst>
                          </p:cTn>
                        </p:par>
                        <p:par>
                          <p:cTn id="82" fill="hold">
                            <p:stCondLst>
                              <p:cond delay="8500"/>
                            </p:stCondLst>
                            <p:childTnLst>
                              <p:par>
                                <p:cTn id="83" presetID="22" presetClass="entr" presetSubtype="2"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right)">
                                      <p:cBhvr>
                                        <p:cTn id="85" dur="500"/>
                                        <p:tgtEl>
                                          <p:spTgt spid="53"/>
                                        </p:tgtEl>
                                      </p:cBhvr>
                                    </p:animEffect>
                                  </p:childTnLst>
                                </p:cTn>
                              </p:par>
                            </p:childTnLst>
                          </p:cTn>
                        </p:par>
                        <p:par>
                          <p:cTn id="86" fill="hold">
                            <p:stCondLst>
                              <p:cond delay="9000"/>
                            </p:stCondLst>
                            <p:childTnLst>
                              <p:par>
                                <p:cTn id="87" presetID="22" presetClass="entr" presetSubtype="1"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up)">
                                      <p:cBhvr>
                                        <p:cTn id="8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1" grpId="0" animBg="1"/>
      <p:bldP spid="8" grpId="0" animBg="1"/>
      <p:bldP spid="9" grpId="0" animBg="1"/>
      <p:bldP spid="7" grpId="0" animBg="1"/>
      <p:bldP spid="6" grpId="0" animBg="1"/>
      <p:bldP spid="5" grpId="0" animBg="1"/>
      <p:bldP spid="32" grpId="0" animBg="1"/>
      <p:bldP spid="46" grpId="0" animBg="1"/>
      <p:bldP spid="47" grpId="0" animBg="1"/>
      <p:bldP spid="49" grpId="0"/>
      <p:bldP spid="50" grpId="0"/>
      <p:bldP spid="51" grpId="0"/>
      <p:bldP spid="53" grpId="0"/>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2004616" y="2768218"/>
            <a:ext cx="405140" cy="500185"/>
            <a:chOff x="1994399" y="2158871"/>
            <a:chExt cx="589804" cy="728170"/>
          </a:xfrm>
        </p:grpSpPr>
        <p:sp>
          <p:nvSpPr>
            <p:cNvPr id="120" name="Freeform 5"/>
            <p:cNvSpPr>
              <a:spLocks/>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2F2F2"/>
            </a:solidFill>
            <a:ln>
              <a:noFill/>
            </a:ln>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9"/>
            <p:cNvSpPr>
              <a:spLocks/>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rgbClr val="333333">
                <a:alpha val="10000"/>
              </a:srgbClr>
            </a:solidFill>
            <a:ln>
              <a:noFill/>
            </a:ln>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3" name="Group 122"/>
          <p:cNvGrpSpPr/>
          <p:nvPr/>
        </p:nvGrpSpPr>
        <p:grpSpPr>
          <a:xfrm>
            <a:off x="2409754" y="2768218"/>
            <a:ext cx="696110" cy="500185"/>
            <a:chOff x="4530194" y="4285619"/>
            <a:chExt cx="382215" cy="532444"/>
          </a:xfrm>
        </p:grpSpPr>
        <p:sp>
          <p:nvSpPr>
            <p:cNvPr id="124" name="Rectangle 7"/>
            <p:cNvSpPr>
              <a:spLocks noChangeArrowheads="1"/>
            </p:cNvSpPr>
            <p:nvPr/>
          </p:nvSpPr>
          <p:spPr bwMode="auto">
            <a:xfrm>
              <a:off x="4530194" y="4285619"/>
              <a:ext cx="382215" cy="5324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2811" tIns="31406" rIns="62811" bIns="31406" numCol="1" anchor="ctr" anchorCtr="0" compatLnSpc="1">
              <a:prstTxWarp prst="textNoShape">
                <a:avLst/>
              </a:prstTxWarp>
            </a:bodyPr>
            <a:lstStyle/>
            <a:p>
              <a:pPr algn="ctr">
                <a:lnSpc>
                  <a:spcPct val="120000"/>
                </a:lnSpc>
              </a:pPr>
              <a:r>
                <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2010</a:t>
              </a:r>
              <a:endParaRPr lang="id-ID"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6" name="Group 125"/>
          <p:cNvGrpSpPr/>
          <p:nvPr/>
        </p:nvGrpSpPr>
        <p:grpSpPr>
          <a:xfrm>
            <a:off x="3105864" y="2768218"/>
            <a:ext cx="977840" cy="500185"/>
            <a:chOff x="4912409" y="4285619"/>
            <a:chExt cx="382215" cy="532444"/>
          </a:xfrm>
        </p:grpSpPr>
        <p:sp>
          <p:nvSpPr>
            <p:cNvPr id="127" name="Rectangle 10"/>
            <p:cNvSpPr>
              <a:spLocks noChangeArrowheads="1"/>
            </p:cNvSpPr>
            <p:nvPr/>
          </p:nvSpPr>
          <p:spPr bwMode="auto">
            <a:xfrm>
              <a:off x="4912409" y="4285619"/>
              <a:ext cx="382215" cy="53244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2811" tIns="31406" rIns="62811" bIns="31406" numCol="1" anchor="ctr" anchorCtr="0" compatLnSpc="1">
              <a:prstTxWarp prst="textNoShape">
                <a:avLst/>
              </a:prstTxWarp>
            </a:bodyPr>
            <a:lstStyle/>
            <a:p>
              <a:pPr algn="ctr">
                <a:lnSpc>
                  <a:spcPct val="120000"/>
                </a:lnSpc>
              </a:pPr>
              <a:r>
                <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2011</a:t>
              </a:r>
              <a:endParaRPr lang="id-ID"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62811" tIns="31406" rIns="62811" bIns="31406" numCol="1" anchor="ctr"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9" name="Group 128"/>
          <p:cNvGrpSpPr/>
          <p:nvPr/>
        </p:nvGrpSpPr>
        <p:grpSpPr>
          <a:xfrm>
            <a:off x="4083705" y="2768218"/>
            <a:ext cx="1436388" cy="500185"/>
            <a:chOff x="5294624" y="4285619"/>
            <a:chExt cx="383237" cy="532444"/>
          </a:xfrm>
        </p:grpSpPr>
        <p:sp>
          <p:nvSpPr>
            <p:cNvPr id="130" name="Rectangle 12"/>
            <p:cNvSpPr>
              <a:spLocks noChangeArrowheads="1"/>
            </p:cNvSpPr>
            <p:nvPr/>
          </p:nvSpPr>
          <p:spPr bwMode="auto">
            <a:xfrm>
              <a:off x="5294624" y="4285619"/>
              <a:ext cx="383237" cy="532444"/>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2811" tIns="31406" rIns="62811" bIns="31406" numCol="1" anchor="ctr" anchorCtr="0" compatLnSpc="1">
              <a:prstTxWarp prst="textNoShape">
                <a:avLst/>
              </a:prstTxWarp>
            </a:bodyPr>
            <a:lstStyle/>
            <a:p>
              <a:pPr algn="ctr">
                <a:lnSpc>
                  <a:spcPct val="120000"/>
                </a:lnSpc>
              </a:pPr>
              <a:r>
                <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2012</a:t>
              </a:r>
              <a:endParaRPr lang="id-ID"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62811" tIns="31406" rIns="62811" bIns="31406" numCol="1" anchor="ctr"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2" name="Group 131"/>
          <p:cNvGrpSpPr/>
          <p:nvPr/>
        </p:nvGrpSpPr>
        <p:grpSpPr>
          <a:xfrm>
            <a:off x="5520092" y="2768218"/>
            <a:ext cx="968697" cy="500185"/>
            <a:chOff x="5677862" y="4285619"/>
            <a:chExt cx="382215" cy="532444"/>
          </a:xfrm>
        </p:grpSpPr>
        <p:sp>
          <p:nvSpPr>
            <p:cNvPr id="133" name="Rectangle 14"/>
            <p:cNvSpPr>
              <a:spLocks noChangeArrowheads="1"/>
            </p:cNvSpPr>
            <p:nvPr/>
          </p:nvSpPr>
          <p:spPr bwMode="auto">
            <a:xfrm>
              <a:off x="5677862" y="4285619"/>
              <a:ext cx="382215" cy="532444"/>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2811" tIns="31406" rIns="62811" bIns="31406" numCol="1" anchor="ctr" anchorCtr="0" compatLnSpc="1">
              <a:prstTxWarp prst="textNoShape">
                <a:avLst/>
              </a:prstTxWarp>
            </a:bodyPr>
            <a:lstStyle/>
            <a:p>
              <a:pPr algn="ctr">
                <a:lnSpc>
                  <a:spcPct val="120000"/>
                </a:lnSpc>
              </a:pPr>
              <a:r>
                <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2013</a:t>
              </a:r>
              <a:endParaRPr lang="id-ID"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Rectangle 15"/>
            <p:cNvSpPr>
              <a:spLocks noChangeArrowheads="1"/>
            </p:cNvSpPr>
            <p:nvPr/>
          </p:nvSpPr>
          <p:spPr bwMode="auto">
            <a:xfrm>
              <a:off x="5677862" y="4552352"/>
              <a:ext cx="382215" cy="265711"/>
            </a:xfrm>
            <a:prstGeom prst="rect">
              <a:avLst/>
            </a:prstGeom>
            <a:solidFill>
              <a:srgbClr val="333333">
                <a:alpha val="10000"/>
              </a:srgbClr>
            </a:solidFill>
            <a:ln>
              <a:noFill/>
            </a:ln>
          </p:spPr>
          <p:txBody>
            <a:bodyPr vert="horz" wrap="square" lIns="62811" tIns="31406" rIns="62811" bIns="31406" numCol="1" anchor="ctr"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5" name="Group 134"/>
          <p:cNvGrpSpPr/>
          <p:nvPr/>
        </p:nvGrpSpPr>
        <p:grpSpPr>
          <a:xfrm>
            <a:off x="6488788" y="2768218"/>
            <a:ext cx="696110" cy="500185"/>
            <a:chOff x="6060077" y="4285619"/>
            <a:chExt cx="382215" cy="532444"/>
          </a:xfrm>
        </p:grpSpPr>
        <p:sp>
          <p:nvSpPr>
            <p:cNvPr id="136" name="Rectangle 16"/>
            <p:cNvSpPr>
              <a:spLocks noChangeArrowheads="1"/>
            </p:cNvSpPr>
            <p:nvPr/>
          </p:nvSpPr>
          <p:spPr bwMode="auto">
            <a:xfrm>
              <a:off x="6060077" y="4285619"/>
              <a:ext cx="382215" cy="53244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2811" tIns="31406" rIns="62811" bIns="31406" numCol="1" anchor="ctr" anchorCtr="0" compatLnSpc="1">
              <a:prstTxWarp prst="textNoShape">
                <a:avLst/>
              </a:prstTxWarp>
            </a:bodyPr>
            <a:lstStyle/>
            <a:p>
              <a:pPr algn="ctr">
                <a:lnSpc>
                  <a:spcPct val="120000"/>
                </a:lnSpc>
              </a:pPr>
              <a:r>
                <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201N</a:t>
              </a:r>
              <a:endParaRPr lang="id-ID"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62811" tIns="31406" rIns="62811" bIns="31406" numCol="1" anchor="ctr"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8" name="Group 137"/>
          <p:cNvGrpSpPr/>
          <p:nvPr/>
        </p:nvGrpSpPr>
        <p:grpSpPr>
          <a:xfrm>
            <a:off x="7184898" y="2768218"/>
            <a:ext cx="454550" cy="500185"/>
            <a:chOff x="7739063" y="3990975"/>
            <a:chExt cx="414338" cy="827088"/>
          </a:xfrm>
        </p:grpSpPr>
        <p:sp>
          <p:nvSpPr>
            <p:cNvPr id="139" name="Freeform 18"/>
            <p:cNvSpPr>
              <a:spLocks/>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a:spLocks/>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a:spLocks/>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62811" tIns="31406" rIns="62811" bIns="31406" numCol="1" anchor="t" anchorCtr="0" compatLnSpc="1">
              <a:prstTxWarp prst="textNoShape">
                <a:avLst/>
              </a:prstTxWarp>
            </a:bodyPr>
            <a:lstStyle/>
            <a:p>
              <a:pPr algn="ctr">
                <a:lnSpc>
                  <a:spcPct val="120000"/>
                </a:lnSpc>
              </a:pPr>
              <a:endParaRPr lang="id-ID" sz="10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 name="Group 1"/>
          <p:cNvGrpSpPr/>
          <p:nvPr/>
        </p:nvGrpSpPr>
        <p:grpSpPr>
          <a:xfrm>
            <a:off x="2536026" y="3317585"/>
            <a:ext cx="379167" cy="560977"/>
            <a:chOff x="2768028" y="2732605"/>
            <a:chExt cx="551992" cy="816671"/>
          </a:xfrm>
        </p:grpSpPr>
        <p:cxnSp>
          <p:nvCxnSpPr>
            <p:cNvPr id="143" name="Straight Connector 142"/>
            <p:cNvCxnSpPr/>
            <p:nvPr/>
          </p:nvCxnSpPr>
          <p:spPr>
            <a:xfrm rot="10800000">
              <a:off x="3044025" y="2732605"/>
              <a:ext cx="0" cy="360191"/>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44" name="Oval 143"/>
            <p:cNvSpPr>
              <a:spLocks noChangeAspect="1"/>
            </p:cNvSpPr>
            <p:nvPr/>
          </p:nvSpPr>
          <p:spPr>
            <a:xfrm>
              <a:off x="2768028" y="2997284"/>
              <a:ext cx="551992"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pPr>
              <a:r>
                <a:rPr lang="zh-CN" altLang="en-US"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AU"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5" name="Text Placeholder 32"/>
          <p:cNvSpPr txBox="1">
            <a:spLocks/>
          </p:cNvSpPr>
          <p:nvPr/>
        </p:nvSpPr>
        <p:spPr>
          <a:xfrm>
            <a:off x="2198280" y="4195827"/>
            <a:ext cx="1112204"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46" name="Text Placeholder 33"/>
          <p:cNvSpPr txBox="1">
            <a:spLocks/>
          </p:cNvSpPr>
          <p:nvPr/>
        </p:nvSpPr>
        <p:spPr>
          <a:xfrm>
            <a:off x="2189171" y="4031733"/>
            <a:ext cx="1060942"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Group 4"/>
          <p:cNvGrpSpPr/>
          <p:nvPr/>
        </p:nvGrpSpPr>
        <p:grpSpPr>
          <a:xfrm>
            <a:off x="4589725" y="3317585"/>
            <a:ext cx="379167" cy="560977"/>
            <a:chOff x="5757807" y="2732605"/>
            <a:chExt cx="551992" cy="816671"/>
          </a:xfrm>
        </p:grpSpPr>
        <p:cxnSp>
          <p:nvCxnSpPr>
            <p:cNvPr id="148" name="Straight Connector 147"/>
            <p:cNvCxnSpPr/>
            <p:nvPr/>
          </p:nvCxnSpPr>
          <p:spPr>
            <a:xfrm rot="10800000">
              <a:off x="6033804" y="2732605"/>
              <a:ext cx="0" cy="360191"/>
            </a:xfrm>
            <a:prstGeom prst="line">
              <a:avLst/>
            </a:prstGeom>
            <a:ln>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149" name="Oval 148"/>
            <p:cNvSpPr>
              <a:spLocks noChangeAspect="1"/>
            </p:cNvSpPr>
            <p:nvPr/>
          </p:nvSpPr>
          <p:spPr>
            <a:xfrm>
              <a:off x="5757807" y="2997284"/>
              <a:ext cx="551992"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pPr>
              <a:r>
                <a:rPr lang="zh-CN" altLang="en-US"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7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0" name="Text Placeholder 32"/>
          <p:cNvSpPr txBox="1">
            <a:spLocks/>
          </p:cNvSpPr>
          <p:nvPr/>
        </p:nvSpPr>
        <p:spPr>
          <a:xfrm>
            <a:off x="4251978" y="4195827"/>
            <a:ext cx="1112204"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51" name="Text Placeholder 33"/>
          <p:cNvSpPr txBox="1">
            <a:spLocks/>
          </p:cNvSpPr>
          <p:nvPr/>
        </p:nvSpPr>
        <p:spPr>
          <a:xfrm>
            <a:off x="4242869" y="4031733"/>
            <a:ext cx="1060942"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2"/>
          <p:cNvGrpSpPr/>
          <p:nvPr/>
        </p:nvGrpSpPr>
        <p:grpSpPr>
          <a:xfrm>
            <a:off x="3415431" y="3317586"/>
            <a:ext cx="379167" cy="1493903"/>
            <a:chOff x="4048268" y="2732606"/>
            <a:chExt cx="551992" cy="2174827"/>
          </a:xfrm>
        </p:grpSpPr>
        <p:cxnSp>
          <p:nvCxnSpPr>
            <p:cNvPr id="153" name="Straight Connector 152"/>
            <p:cNvCxnSpPr/>
            <p:nvPr/>
          </p:nvCxnSpPr>
          <p:spPr>
            <a:xfrm flipV="1">
              <a:off x="4324265" y="2732606"/>
              <a:ext cx="0" cy="184856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54" name="Oval 153"/>
            <p:cNvSpPr>
              <a:spLocks noChangeAspect="1"/>
            </p:cNvSpPr>
            <p:nvPr/>
          </p:nvSpPr>
          <p:spPr>
            <a:xfrm>
              <a:off x="4048268" y="4355441"/>
              <a:ext cx="551992" cy="5519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pPr>
              <a:r>
                <a:rPr lang="zh-CN" altLang="en-US"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AU"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5" name="Text Placeholder 32"/>
          <p:cNvSpPr txBox="1">
            <a:spLocks/>
          </p:cNvSpPr>
          <p:nvPr/>
        </p:nvSpPr>
        <p:spPr>
          <a:xfrm>
            <a:off x="3077685" y="5128753"/>
            <a:ext cx="1112204"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56" name="Text Placeholder 33"/>
          <p:cNvSpPr txBox="1">
            <a:spLocks/>
          </p:cNvSpPr>
          <p:nvPr/>
        </p:nvSpPr>
        <p:spPr>
          <a:xfrm>
            <a:off x="3068576" y="4964658"/>
            <a:ext cx="1060942"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5"/>
          <p:cNvGrpSpPr/>
          <p:nvPr/>
        </p:nvGrpSpPr>
        <p:grpSpPr>
          <a:xfrm>
            <a:off x="5814219" y="3317586"/>
            <a:ext cx="379167" cy="1493903"/>
            <a:chOff x="7540429" y="2732606"/>
            <a:chExt cx="551992" cy="2174827"/>
          </a:xfrm>
        </p:grpSpPr>
        <p:cxnSp>
          <p:nvCxnSpPr>
            <p:cNvPr id="158" name="Straight Connector 157"/>
            <p:cNvCxnSpPr/>
            <p:nvPr/>
          </p:nvCxnSpPr>
          <p:spPr>
            <a:xfrm flipV="1">
              <a:off x="7816426" y="2732606"/>
              <a:ext cx="0" cy="1848567"/>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59" name="Oval 158"/>
            <p:cNvSpPr>
              <a:spLocks noChangeAspect="1"/>
            </p:cNvSpPr>
            <p:nvPr/>
          </p:nvSpPr>
          <p:spPr>
            <a:xfrm>
              <a:off x="7540429" y="4355441"/>
              <a:ext cx="551992"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pPr>
              <a:r>
                <a:rPr lang="zh-CN" altLang="en-US"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AU"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0" name="Text Placeholder 32"/>
          <p:cNvSpPr txBox="1">
            <a:spLocks/>
          </p:cNvSpPr>
          <p:nvPr/>
        </p:nvSpPr>
        <p:spPr>
          <a:xfrm>
            <a:off x="5476473" y="5128753"/>
            <a:ext cx="1112204"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61" name="Text Placeholder 33"/>
          <p:cNvSpPr txBox="1">
            <a:spLocks/>
          </p:cNvSpPr>
          <p:nvPr/>
        </p:nvSpPr>
        <p:spPr>
          <a:xfrm>
            <a:off x="5467364" y="4964658"/>
            <a:ext cx="1060942"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6"/>
          <p:cNvGrpSpPr/>
          <p:nvPr/>
        </p:nvGrpSpPr>
        <p:grpSpPr>
          <a:xfrm>
            <a:off x="6643423" y="3317585"/>
            <a:ext cx="379167" cy="560977"/>
            <a:chOff x="8747586" y="2732605"/>
            <a:chExt cx="551992" cy="816671"/>
          </a:xfrm>
        </p:grpSpPr>
        <p:cxnSp>
          <p:nvCxnSpPr>
            <p:cNvPr id="163" name="Straight Connector 162"/>
            <p:cNvCxnSpPr/>
            <p:nvPr/>
          </p:nvCxnSpPr>
          <p:spPr>
            <a:xfrm rot="10800000">
              <a:off x="9023583" y="2732605"/>
              <a:ext cx="0" cy="360191"/>
            </a:xfrm>
            <a:prstGeom prst="line">
              <a:avLst/>
            </a:prstGeom>
            <a:ln>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64" name="Oval 163"/>
            <p:cNvSpPr>
              <a:spLocks noChangeAspect="1"/>
            </p:cNvSpPr>
            <p:nvPr/>
          </p:nvSpPr>
          <p:spPr>
            <a:xfrm>
              <a:off x="8747586" y="2997284"/>
              <a:ext cx="551992"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lnSpc>
                  <a:spcPct val="120000"/>
                </a:lnSpc>
              </a:pPr>
              <a:r>
                <a:rPr lang="zh-CN" altLang="en-US"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7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5" name="Text Placeholder 32"/>
          <p:cNvSpPr txBox="1">
            <a:spLocks/>
          </p:cNvSpPr>
          <p:nvPr/>
        </p:nvSpPr>
        <p:spPr>
          <a:xfrm>
            <a:off x="6305676" y="4195827"/>
            <a:ext cx="1112204"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66" name="Text Placeholder 33"/>
          <p:cNvSpPr txBox="1">
            <a:spLocks/>
          </p:cNvSpPr>
          <p:nvPr/>
        </p:nvSpPr>
        <p:spPr>
          <a:xfrm>
            <a:off x="6296568" y="4031733"/>
            <a:ext cx="1060942" cy="177228"/>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任意多边形 49"/>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50"/>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77104448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wipe(left)">
                                      <p:cBhvr>
                                        <p:cTn id="30" dur="500"/>
                                        <p:tgtEl>
                                          <p:spTgt spid="1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6"/>
                                        </p:tgtEl>
                                        <p:attrNameLst>
                                          <p:attrName>style.visibility</p:attrName>
                                        </p:attrNameLst>
                                      </p:cBhvr>
                                      <p:to>
                                        <p:strVal val="visible"/>
                                      </p:to>
                                    </p:set>
                                    <p:animEffect transition="in" filter="fade">
                                      <p:cBhvr>
                                        <p:cTn id="40" dur="500"/>
                                        <p:tgtEl>
                                          <p:spTgt spid="1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wipe(left)">
                                      <p:cBhvr>
                                        <p:cTn id="48" dur="500"/>
                                        <p:tgtEl>
                                          <p:spTgt spid="12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500"/>
                                        <p:tgtEl>
                                          <p:spTgt spid="1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0"/>
                                        </p:tgtEl>
                                        <p:attrNameLst>
                                          <p:attrName>style.visibility</p:attrName>
                                        </p:attrNameLst>
                                      </p:cBhvr>
                                      <p:to>
                                        <p:strVal val="visible"/>
                                      </p:to>
                                    </p:set>
                                    <p:animEffect transition="in" filter="fade">
                                      <p:cBhvr>
                                        <p:cTn id="61" dur="500"/>
                                        <p:tgtEl>
                                          <p:spTgt spid="15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2"/>
                                        </p:tgtEl>
                                        <p:attrNameLst>
                                          <p:attrName>style.visibility</p:attrName>
                                        </p:attrNameLst>
                                      </p:cBhvr>
                                      <p:to>
                                        <p:strVal val="visible"/>
                                      </p:to>
                                    </p:set>
                                    <p:animEffect transition="in" filter="wipe(left)">
                                      <p:cBhvr>
                                        <p:cTn id="66" dur="500"/>
                                        <p:tgtEl>
                                          <p:spTgt spid="13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fade">
                                      <p:cBhvr>
                                        <p:cTn id="76" dur="500"/>
                                        <p:tgtEl>
                                          <p:spTgt spid="16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0"/>
                                        </p:tgtEl>
                                        <p:attrNameLst>
                                          <p:attrName>style.visibility</p:attrName>
                                        </p:attrNameLst>
                                      </p:cBhvr>
                                      <p:to>
                                        <p:strVal val="visible"/>
                                      </p:to>
                                    </p:set>
                                    <p:animEffect transition="in" filter="fade">
                                      <p:cBhvr>
                                        <p:cTn id="79" dur="500"/>
                                        <p:tgtEl>
                                          <p:spTgt spid="16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left)">
                                      <p:cBhvr>
                                        <p:cTn id="84" dur="500"/>
                                        <p:tgtEl>
                                          <p:spTgt spid="1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down)">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66"/>
                                        </p:tgtEl>
                                        <p:attrNameLst>
                                          <p:attrName>style.visibility</p:attrName>
                                        </p:attrNameLst>
                                      </p:cBhvr>
                                      <p:to>
                                        <p:strVal val="visible"/>
                                      </p:to>
                                    </p:set>
                                    <p:animEffect transition="in" filter="fade">
                                      <p:cBhvr>
                                        <p:cTn id="94" dur="500"/>
                                        <p:tgtEl>
                                          <p:spTgt spid="16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65"/>
                                        </p:tgtEl>
                                        <p:attrNameLst>
                                          <p:attrName>style.visibility</p:attrName>
                                        </p:attrNameLst>
                                      </p:cBhvr>
                                      <p:to>
                                        <p:strVal val="visible"/>
                                      </p:to>
                                    </p:set>
                                    <p:animEffect transition="in" filter="fade">
                                      <p:cBhvr>
                                        <p:cTn id="97" dur="500"/>
                                        <p:tgtEl>
                                          <p:spTgt spid="16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wipe(left)">
                                      <p:cBhvr>
                                        <p:cTn id="10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P spid="150" grpId="0"/>
      <p:bldP spid="151" grpId="0"/>
      <p:bldP spid="155" grpId="0"/>
      <p:bldP spid="156" grpId="0"/>
      <p:bldP spid="160" grpId="0"/>
      <p:bldP spid="161" grpId="0"/>
      <p:bldP spid="165" grpId="0"/>
      <p:bldP spid="16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a:spLocks noChangeAspect="1"/>
          </p:cNvSpPr>
          <p:nvPr/>
        </p:nvSpPr>
        <p:spPr>
          <a:xfrm>
            <a:off x="2456466" y="3325665"/>
            <a:ext cx="1409681" cy="140968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21"/>
          <p:cNvSpPr>
            <a:spLocks noChangeAspect="1"/>
          </p:cNvSpPr>
          <p:nvPr/>
        </p:nvSpPr>
        <p:spPr>
          <a:xfrm>
            <a:off x="3560343" y="3325665"/>
            <a:ext cx="1409681" cy="1409681"/>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28"/>
          <p:cNvSpPr>
            <a:spLocks noChangeAspect="1"/>
          </p:cNvSpPr>
          <p:nvPr/>
        </p:nvSpPr>
        <p:spPr>
          <a:xfrm>
            <a:off x="5768097" y="3325665"/>
            <a:ext cx="1409681" cy="1409681"/>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Oval 34"/>
          <p:cNvSpPr>
            <a:spLocks noChangeAspect="1"/>
          </p:cNvSpPr>
          <p:nvPr/>
        </p:nvSpPr>
        <p:spPr>
          <a:xfrm>
            <a:off x="4664220" y="3325665"/>
            <a:ext cx="1409681" cy="1409681"/>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spcBef>
                <a:spcPts val="0"/>
              </a:spcBef>
              <a:spcAft>
                <a:spcPts val="0"/>
              </a:spcAft>
            </a:pPr>
            <a:endParaRPr lang="en-US" sz="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itle 1"/>
          <p:cNvSpPr txBox="1">
            <a:spLocks/>
          </p:cNvSpPr>
          <p:nvPr/>
        </p:nvSpPr>
        <p:spPr>
          <a:xfrm>
            <a:off x="2840472" y="3870699"/>
            <a:ext cx="622412" cy="371127"/>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anose="02000000000000000000" pitchFamily="2" charset="0"/>
                <a:ea typeface="Roboto" panose="02000000000000000000" pitchFamily="2" charset="0"/>
                <a:cs typeface="+mj-cs"/>
              </a:defRPr>
            </a:lvl1pPr>
          </a:lstStyle>
          <a:p>
            <a:pPr>
              <a:lnSpc>
                <a:spcPct val="120000"/>
              </a:lnSpc>
              <a:spcBef>
                <a:spcPts val="0"/>
              </a:spcBef>
              <a:spcAft>
                <a:spcPts val="0"/>
              </a:spcAft>
            </a:pPr>
            <a:r>
              <a:rPr lang="zh-CN" altLang="en-US" sz="105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itle 1"/>
          <p:cNvSpPr txBox="1">
            <a:spLocks/>
          </p:cNvSpPr>
          <p:nvPr/>
        </p:nvSpPr>
        <p:spPr>
          <a:xfrm>
            <a:off x="3953976" y="3870699"/>
            <a:ext cx="622412" cy="371127"/>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anose="02000000000000000000" pitchFamily="2" charset="0"/>
                <a:ea typeface="Roboto" panose="02000000000000000000" pitchFamily="2" charset="0"/>
                <a:cs typeface="+mj-cs"/>
              </a:defRPr>
            </a:lvl1pPr>
          </a:lstStyle>
          <a:p>
            <a:pPr>
              <a:lnSpc>
                <a:spcPct val="120000"/>
              </a:lnSpc>
              <a:spcBef>
                <a:spcPts val="0"/>
              </a:spcBef>
              <a:spcAft>
                <a:spcPts val="0"/>
              </a:spcAft>
            </a:pPr>
            <a:r>
              <a:rPr lang="zh-CN" altLang="en-US" sz="105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itle 1"/>
          <p:cNvSpPr txBox="1">
            <a:spLocks/>
          </p:cNvSpPr>
          <p:nvPr/>
        </p:nvSpPr>
        <p:spPr>
          <a:xfrm>
            <a:off x="5057853" y="3870699"/>
            <a:ext cx="622412" cy="371127"/>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anose="02000000000000000000" pitchFamily="2" charset="0"/>
                <a:ea typeface="Roboto" panose="02000000000000000000" pitchFamily="2" charset="0"/>
                <a:cs typeface="+mj-cs"/>
              </a:defRPr>
            </a:lvl1pPr>
          </a:lstStyle>
          <a:p>
            <a:pPr>
              <a:lnSpc>
                <a:spcPct val="120000"/>
              </a:lnSpc>
              <a:spcBef>
                <a:spcPts val="0"/>
              </a:spcBef>
              <a:spcAft>
                <a:spcPts val="0"/>
              </a:spcAft>
            </a:pPr>
            <a:r>
              <a:rPr lang="zh-CN" altLang="en-US" sz="105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itle 1"/>
          <p:cNvSpPr txBox="1">
            <a:spLocks/>
          </p:cNvSpPr>
          <p:nvPr/>
        </p:nvSpPr>
        <p:spPr>
          <a:xfrm>
            <a:off x="6161733" y="3870699"/>
            <a:ext cx="622412" cy="371127"/>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4000" kern="1200">
                <a:solidFill>
                  <a:schemeClr val="tx1">
                    <a:lumMod val="65000"/>
                    <a:lumOff val="35000"/>
                  </a:schemeClr>
                </a:solidFill>
                <a:latin typeface="Roboto" panose="02000000000000000000" pitchFamily="2" charset="0"/>
                <a:ea typeface="Roboto" panose="02000000000000000000" pitchFamily="2" charset="0"/>
                <a:cs typeface="+mj-cs"/>
              </a:defRPr>
            </a:lvl1pPr>
          </a:lstStyle>
          <a:p>
            <a:pPr>
              <a:lnSpc>
                <a:spcPct val="120000"/>
              </a:lnSpc>
              <a:spcBef>
                <a:spcPts val="0"/>
              </a:spcBef>
              <a:spcAft>
                <a:spcPts val="0"/>
              </a:spcAft>
            </a:pPr>
            <a:r>
              <a:rPr lang="zh-CN" altLang="en-US" sz="105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3" name="Elbow Connector 42"/>
          <p:cNvCxnSpPr/>
          <p:nvPr/>
        </p:nvCxnSpPr>
        <p:spPr>
          <a:xfrm flipH="1" flipV="1">
            <a:off x="2355775" y="2780796"/>
            <a:ext cx="792983" cy="546192"/>
          </a:xfrm>
          <a:prstGeom prst="bentConnector3">
            <a:avLst>
              <a:gd name="adj1" fmla="val -2255"/>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 Placeholder 10"/>
          <p:cNvSpPr txBox="1">
            <a:spLocks/>
          </p:cNvSpPr>
          <p:nvPr/>
        </p:nvSpPr>
        <p:spPr>
          <a:xfrm>
            <a:off x="1032313" y="2498464"/>
            <a:ext cx="1260159" cy="17722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 Placeholder 11"/>
          <p:cNvSpPr txBox="1">
            <a:spLocks/>
          </p:cNvSpPr>
          <p:nvPr/>
        </p:nvSpPr>
        <p:spPr>
          <a:xfrm>
            <a:off x="1032313" y="2693626"/>
            <a:ext cx="1260158" cy="43300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6" name="Elbow Connector 45"/>
          <p:cNvCxnSpPr/>
          <p:nvPr/>
        </p:nvCxnSpPr>
        <p:spPr>
          <a:xfrm rot="5400000">
            <a:off x="3036538" y="4054581"/>
            <a:ext cx="547879" cy="1909409"/>
          </a:xfrm>
          <a:prstGeom prst="bentConnector2">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47" name="Text Placeholder 10"/>
          <p:cNvSpPr txBox="1">
            <a:spLocks/>
          </p:cNvSpPr>
          <p:nvPr/>
        </p:nvSpPr>
        <p:spPr>
          <a:xfrm>
            <a:off x="1032313" y="5048251"/>
            <a:ext cx="1260159" cy="17722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 Placeholder 11"/>
          <p:cNvSpPr txBox="1">
            <a:spLocks/>
          </p:cNvSpPr>
          <p:nvPr/>
        </p:nvSpPr>
        <p:spPr>
          <a:xfrm>
            <a:off x="1032313" y="5243413"/>
            <a:ext cx="1260158" cy="43300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9" name="Elbow Connector 48"/>
          <p:cNvCxnSpPr/>
          <p:nvPr/>
        </p:nvCxnSpPr>
        <p:spPr>
          <a:xfrm flipV="1">
            <a:off x="6475482" y="2779474"/>
            <a:ext cx="792983" cy="546192"/>
          </a:xfrm>
          <a:prstGeom prst="bentConnector3">
            <a:avLst>
              <a:gd name="adj1" fmla="val -2255"/>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0" name="Text Placeholder 10"/>
          <p:cNvSpPr txBox="1">
            <a:spLocks/>
          </p:cNvSpPr>
          <p:nvPr/>
        </p:nvSpPr>
        <p:spPr>
          <a:xfrm>
            <a:off x="7416175" y="2498464"/>
            <a:ext cx="1269192" cy="17722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 Placeholder 11"/>
          <p:cNvSpPr txBox="1">
            <a:spLocks/>
          </p:cNvSpPr>
          <p:nvPr/>
        </p:nvSpPr>
        <p:spPr>
          <a:xfrm>
            <a:off x="7416177" y="2693626"/>
            <a:ext cx="1269191" cy="43300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3" name="Elbow Connector 52"/>
          <p:cNvCxnSpPr/>
          <p:nvPr/>
        </p:nvCxnSpPr>
        <p:spPr>
          <a:xfrm rot="16200000" flipH="1">
            <a:off x="5996604" y="4053590"/>
            <a:ext cx="547879" cy="1909409"/>
          </a:xfrm>
          <a:prstGeom prst="bentConnector2">
            <a:avLst/>
          </a:prstGeom>
          <a:ln w="19050">
            <a:solidFill>
              <a:schemeClr val="bg1">
                <a:lumMod val="6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ext Placeholder 10"/>
          <p:cNvSpPr txBox="1">
            <a:spLocks/>
          </p:cNvSpPr>
          <p:nvPr/>
        </p:nvSpPr>
        <p:spPr>
          <a:xfrm>
            <a:off x="7372958" y="5048839"/>
            <a:ext cx="1269192" cy="17722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lumMod val="50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 Placeholder 11"/>
          <p:cNvSpPr txBox="1">
            <a:spLocks/>
          </p:cNvSpPr>
          <p:nvPr/>
        </p:nvSpPr>
        <p:spPr>
          <a:xfrm>
            <a:off x="7372959" y="5244001"/>
            <a:ext cx="1269191" cy="433004"/>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lumMod val="50000"/>
                  </a:schemeClr>
                </a:solidFill>
                <a:latin typeface="Lato Light" panose="020F0302020204030203"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50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任意多边形 22"/>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32519414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right)">
                                      <p:cBhvr>
                                        <p:cTn id="39" dur="500"/>
                                        <p:tgtEl>
                                          <p:spTgt spid="4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Effect transition="in" filter="fade">
                                      <p:cBhvr>
                                        <p:cTn id="43" dur="500"/>
                                        <p:tgtEl>
                                          <p:spTgt spid="44">
                                            <p:txEl>
                                              <p:pRg st="0" end="0"/>
                                            </p:tx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5">
                                            <p:txEl>
                                              <p:pRg st="0" end="0"/>
                                            </p:txEl>
                                          </p:spTgt>
                                        </p:tgtEl>
                                        <p:attrNameLst>
                                          <p:attrName>style.visibility</p:attrName>
                                        </p:attrNameLst>
                                      </p:cBhvr>
                                      <p:to>
                                        <p:strVal val="visible"/>
                                      </p:to>
                                    </p:set>
                                    <p:animEffect transition="in" filter="wipe(down)">
                                      <p:cBhvr>
                                        <p:cTn id="47" dur="500"/>
                                        <p:tgtEl>
                                          <p:spTgt spid="45">
                                            <p:txEl>
                                              <p:pRg st="0" end="0"/>
                                            </p:txEl>
                                          </p:spTgt>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right)">
                                      <p:cBhvr>
                                        <p:cTn id="51" dur="500"/>
                                        <p:tgtEl>
                                          <p:spTgt spid="4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fade">
                                      <p:cBhvr>
                                        <p:cTn id="55" dur="500"/>
                                        <p:tgtEl>
                                          <p:spTgt spid="47">
                                            <p:txEl>
                                              <p:pRg st="0" end="0"/>
                                            </p:tx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down)">
                                      <p:cBhvr>
                                        <p:cTn id="59" dur="500"/>
                                        <p:tgtEl>
                                          <p:spTgt spid="48">
                                            <p:txEl>
                                              <p:pRg st="0" end="0"/>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left)">
                                      <p:cBhvr>
                                        <p:cTn id="63" dur="500"/>
                                        <p:tgtEl>
                                          <p:spTgt spid="53"/>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54">
                                            <p:txEl>
                                              <p:pRg st="0" end="0"/>
                                            </p:txEl>
                                          </p:spTgt>
                                        </p:tgtEl>
                                        <p:attrNameLst>
                                          <p:attrName>style.visibility</p:attrName>
                                        </p:attrNameLst>
                                      </p:cBhvr>
                                      <p:to>
                                        <p:strVal val="visible"/>
                                      </p:to>
                                    </p:set>
                                    <p:animEffect transition="in" filter="fade">
                                      <p:cBhvr>
                                        <p:cTn id="67" dur="500"/>
                                        <p:tgtEl>
                                          <p:spTgt spid="54">
                                            <p:txEl>
                                              <p:pRg st="0" end="0"/>
                                            </p:tx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down)">
                                      <p:cBhvr>
                                        <p:cTn id="71" dur="500"/>
                                        <p:tgtEl>
                                          <p:spTgt spid="55">
                                            <p:txEl>
                                              <p:pRg st="0" end="0"/>
                                            </p:txEl>
                                          </p:spTgt>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51">
                                            <p:txEl>
                                              <p:pRg st="0" end="0"/>
                                            </p:txEl>
                                          </p:spTgt>
                                        </p:tgtEl>
                                        <p:attrNameLst>
                                          <p:attrName>style.visibility</p:attrName>
                                        </p:attrNameLst>
                                      </p:cBhvr>
                                      <p:to>
                                        <p:strVal val="visible"/>
                                      </p:to>
                                    </p:set>
                                    <p:animEffect transition="in" filter="wipe(down)">
                                      <p:cBhvr>
                                        <p:cTn id="83"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9" grpId="0" animBg="1"/>
      <p:bldP spid="35" grpId="0" animBg="1"/>
      <p:bldP spid="39" grpId="0"/>
      <p:bldP spid="40" grpId="0"/>
      <p:bldP spid="41" grpId="0"/>
      <p:bldP spid="42" grpId="0"/>
      <p:bldP spid="44" grpId="0" build="p"/>
      <p:bldP spid="45" grpId="0" build="p"/>
      <p:bldP spid="47" grpId="0" build="p"/>
      <p:bldP spid="48" grpId="0" build="p"/>
      <p:bldP spid="50" grpId="0" build="p"/>
      <p:bldP spid="51" grpId="0" build="p"/>
      <p:bldP spid="54" grpId="0" build="p"/>
      <p:bldP spid="5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221876" y="4244432"/>
            <a:ext cx="34289" cy="2084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Rectangle 77"/>
          <p:cNvSpPr/>
          <p:nvPr/>
        </p:nvSpPr>
        <p:spPr>
          <a:xfrm>
            <a:off x="5137311" y="3519723"/>
            <a:ext cx="34289" cy="2808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Rectangle 78"/>
          <p:cNvSpPr/>
          <p:nvPr/>
        </p:nvSpPr>
        <p:spPr>
          <a:xfrm>
            <a:off x="5716264" y="4649344"/>
            <a:ext cx="34289" cy="1679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3343414" y="4649344"/>
            <a:ext cx="34289" cy="16792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Rectangle 86"/>
          <p:cNvSpPr/>
          <p:nvPr/>
        </p:nvSpPr>
        <p:spPr>
          <a:xfrm>
            <a:off x="6379486" y="5012119"/>
            <a:ext cx="34289" cy="13164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72"/>
          <p:cNvGrpSpPr/>
          <p:nvPr/>
        </p:nvGrpSpPr>
        <p:grpSpPr>
          <a:xfrm>
            <a:off x="2967533" y="2355935"/>
            <a:ext cx="1594133" cy="572459"/>
            <a:chOff x="5603652" y="1636333"/>
            <a:chExt cx="1947726" cy="625039"/>
          </a:xfrm>
        </p:grpSpPr>
        <p:sp>
          <p:nvSpPr>
            <p:cNvPr id="94" name="Text Placeholder 3"/>
            <p:cNvSpPr txBox="1">
              <a:spLocks/>
            </p:cNvSpPr>
            <p:nvPr/>
          </p:nvSpPr>
          <p:spPr>
            <a:xfrm>
              <a:off x="6399741" y="1636333"/>
              <a:ext cx="1151637" cy="19350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837515">
                <a:lnSpc>
                  <a:spcPct val="120000"/>
                </a:lnSpc>
                <a:spcBef>
                  <a:spcPct val="20000"/>
                </a:spcBef>
                <a:defRPr/>
              </a:pPr>
              <a:r>
                <a:rPr lang="zh-CN" altLang="en-US" sz="105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Text Placeholder 3"/>
            <p:cNvSpPr txBox="1">
              <a:spLocks/>
            </p:cNvSpPr>
            <p:nvPr/>
          </p:nvSpPr>
          <p:spPr>
            <a:xfrm>
              <a:off x="5603652" y="1909574"/>
              <a:ext cx="1947726" cy="3517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grpSp>
      <p:grpSp>
        <p:nvGrpSpPr>
          <p:cNvPr id="4" name="Group 72"/>
          <p:cNvGrpSpPr/>
          <p:nvPr/>
        </p:nvGrpSpPr>
        <p:grpSpPr>
          <a:xfrm>
            <a:off x="1965041" y="3120841"/>
            <a:ext cx="1594133" cy="574568"/>
            <a:chOff x="5603652" y="1667297"/>
            <a:chExt cx="1947726" cy="627340"/>
          </a:xfrm>
        </p:grpSpPr>
        <p:sp>
          <p:nvSpPr>
            <p:cNvPr id="100" name="Text Placeholder 3"/>
            <p:cNvSpPr txBox="1">
              <a:spLocks/>
            </p:cNvSpPr>
            <p:nvPr/>
          </p:nvSpPr>
          <p:spPr>
            <a:xfrm>
              <a:off x="6399741" y="1667297"/>
              <a:ext cx="1151637" cy="19350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837515">
                <a:lnSpc>
                  <a:spcPct val="120000"/>
                </a:lnSpc>
                <a:spcBef>
                  <a:spcPct val="20000"/>
                </a:spcBef>
                <a:defRPr/>
              </a:pPr>
              <a:r>
                <a:rPr lang="zh-CN" altLang="en-US" sz="105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5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
            <p:cNvSpPr txBox="1">
              <a:spLocks/>
            </p:cNvSpPr>
            <p:nvPr/>
          </p:nvSpPr>
          <p:spPr>
            <a:xfrm>
              <a:off x="5603652" y="1942840"/>
              <a:ext cx="1947726" cy="35179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grpSp>
      <p:grpSp>
        <p:nvGrpSpPr>
          <p:cNvPr id="5" name="Group 72"/>
          <p:cNvGrpSpPr/>
          <p:nvPr/>
        </p:nvGrpSpPr>
        <p:grpSpPr>
          <a:xfrm>
            <a:off x="1473659" y="4597310"/>
            <a:ext cx="1594134" cy="596415"/>
            <a:chOff x="5603652" y="1646655"/>
            <a:chExt cx="1947727" cy="651193"/>
          </a:xfrm>
        </p:grpSpPr>
        <p:sp>
          <p:nvSpPr>
            <p:cNvPr id="103" name="Text Placeholder 3"/>
            <p:cNvSpPr txBox="1">
              <a:spLocks/>
            </p:cNvSpPr>
            <p:nvPr/>
          </p:nvSpPr>
          <p:spPr>
            <a:xfrm>
              <a:off x="6399742" y="1646655"/>
              <a:ext cx="1151637" cy="19350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837515">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 Placeholder 3"/>
            <p:cNvSpPr txBox="1">
              <a:spLocks/>
            </p:cNvSpPr>
            <p:nvPr/>
          </p:nvSpPr>
          <p:spPr>
            <a:xfrm>
              <a:off x="5603652" y="1946051"/>
              <a:ext cx="1947726" cy="35179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grpSp>
      <p:grpSp>
        <p:nvGrpSpPr>
          <p:cNvPr id="6" name="Group 58"/>
          <p:cNvGrpSpPr/>
          <p:nvPr/>
        </p:nvGrpSpPr>
        <p:grpSpPr>
          <a:xfrm>
            <a:off x="5814379" y="3058005"/>
            <a:ext cx="1565899" cy="504612"/>
            <a:chOff x="7174424" y="1401232"/>
            <a:chExt cx="2276195" cy="550962"/>
          </a:xfrm>
        </p:grpSpPr>
        <p:sp>
          <p:nvSpPr>
            <p:cNvPr id="106" name="TextBox 105"/>
            <p:cNvSpPr txBox="1"/>
            <p:nvPr/>
          </p:nvSpPr>
          <p:spPr>
            <a:xfrm>
              <a:off x="7174424" y="1600395"/>
              <a:ext cx="2276195" cy="351799"/>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07" name="Rectangle 106"/>
            <p:cNvSpPr/>
            <p:nvPr/>
          </p:nvSpPr>
          <p:spPr>
            <a:xfrm>
              <a:off x="7174424" y="1401232"/>
              <a:ext cx="1370116" cy="193507"/>
            </a:xfrm>
            <a:prstGeom prst="rect">
              <a:avLst/>
            </a:prstGeom>
          </p:spPr>
          <p:txBody>
            <a:bodyPr wrap="none" lIns="0" tIns="0" rIns="0" bIns="0">
              <a:spAutoFit/>
            </a:bodyPr>
            <a:lstStyle/>
            <a:p>
              <a:pP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58"/>
          <p:cNvGrpSpPr/>
          <p:nvPr/>
        </p:nvGrpSpPr>
        <p:grpSpPr>
          <a:xfrm>
            <a:off x="6442487" y="3755901"/>
            <a:ext cx="1565899" cy="504614"/>
            <a:chOff x="7174424" y="1401232"/>
            <a:chExt cx="2276195" cy="550964"/>
          </a:xfrm>
        </p:grpSpPr>
        <p:sp>
          <p:nvSpPr>
            <p:cNvPr id="111" name="TextBox 110"/>
            <p:cNvSpPr txBox="1"/>
            <p:nvPr/>
          </p:nvSpPr>
          <p:spPr>
            <a:xfrm>
              <a:off x="7174424" y="1600397"/>
              <a:ext cx="2276195" cy="351799"/>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115" name="Rectangle 114"/>
            <p:cNvSpPr/>
            <p:nvPr/>
          </p:nvSpPr>
          <p:spPr>
            <a:xfrm>
              <a:off x="7174424" y="1401232"/>
              <a:ext cx="1370116" cy="193507"/>
            </a:xfrm>
            <a:prstGeom prst="rect">
              <a:avLst/>
            </a:prstGeom>
          </p:spPr>
          <p:txBody>
            <a:bodyPr wrap="none" lIns="0" tIns="0" rIns="0" bIns="0">
              <a:spAutoFit/>
            </a:bodyPr>
            <a:lstStyle/>
            <a:p>
              <a:pPr>
                <a:lnSpc>
                  <a:spcPct val="120000"/>
                </a:lnSpc>
              </a:pPr>
              <a:r>
                <a:rPr lang="zh-CN" altLang="en-US" sz="105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6" name="Oval 115"/>
          <p:cNvSpPr>
            <a:spLocks noChangeAspect="1"/>
          </p:cNvSpPr>
          <p:nvPr/>
        </p:nvSpPr>
        <p:spPr>
          <a:xfrm>
            <a:off x="3991706" y="4459939"/>
            <a:ext cx="515750" cy="51617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120" name="Oval 119"/>
          <p:cNvSpPr>
            <a:spLocks noChangeAspect="1"/>
          </p:cNvSpPr>
          <p:nvPr/>
        </p:nvSpPr>
        <p:spPr>
          <a:xfrm>
            <a:off x="5482441" y="5290761"/>
            <a:ext cx="515750" cy="51617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122" name="Oval 121"/>
          <p:cNvSpPr>
            <a:spLocks noChangeAspect="1"/>
          </p:cNvSpPr>
          <p:nvPr/>
        </p:nvSpPr>
        <p:spPr>
          <a:xfrm>
            <a:off x="4903488" y="4774535"/>
            <a:ext cx="515750" cy="51617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123" name="Oval 122"/>
          <p:cNvSpPr>
            <a:spLocks noChangeAspect="1"/>
          </p:cNvSpPr>
          <p:nvPr/>
        </p:nvSpPr>
        <p:spPr>
          <a:xfrm>
            <a:off x="6163484" y="5290761"/>
            <a:ext cx="515750" cy="51617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124" name="Oval 123"/>
          <p:cNvSpPr>
            <a:spLocks noChangeAspect="1"/>
          </p:cNvSpPr>
          <p:nvPr/>
        </p:nvSpPr>
        <p:spPr>
          <a:xfrm>
            <a:off x="3103359" y="5081910"/>
            <a:ext cx="515750" cy="516178"/>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nvGrpSpPr>
          <p:cNvPr id="8" name="Group 138"/>
          <p:cNvGrpSpPr/>
          <p:nvPr/>
        </p:nvGrpSpPr>
        <p:grpSpPr>
          <a:xfrm>
            <a:off x="6093538" y="4453803"/>
            <a:ext cx="613769" cy="614282"/>
            <a:chOff x="5867400" y="3486150"/>
            <a:chExt cx="670145" cy="670705"/>
          </a:xfrm>
        </p:grpSpPr>
        <p:sp>
          <p:nvSpPr>
            <p:cNvPr id="86" name="Oval 85"/>
            <p:cNvSpPr>
              <a:spLocks noChangeAspect="1"/>
            </p:cNvSpPr>
            <p:nvPr/>
          </p:nvSpPr>
          <p:spPr>
            <a:xfrm>
              <a:off x="5867400" y="3486150"/>
              <a:ext cx="670145" cy="670705"/>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62"/>
            <p:cNvSpPr>
              <a:spLocks noEditPoints="1"/>
            </p:cNvSpPr>
            <p:nvPr/>
          </p:nvSpPr>
          <p:spPr bwMode="auto">
            <a:xfrm>
              <a:off x="6020570" y="3638144"/>
              <a:ext cx="363804" cy="3667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31"/>
          <p:cNvGrpSpPr/>
          <p:nvPr/>
        </p:nvGrpSpPr>
        <p:grpSpPr>
          <a:xfrm>
            <a:off x="3718089" y="3194112"/>
            <a:ext cx="1049444" cy="1050321"/>
            <a:chOff x="3273762" y="2110755"/>
            <a:chExt cx="1145838" cy="1146795"/>
          </a:xfrm>
        </p:grpSpPr>
        <p:sp>
          <p:nvSpPr>
            <p:cNvPr id="72" name="Oval 71"/>
            <p:cNvSpPr>
              <a:spLocks noChangeAspect="1"/>
            </p:cNvSpPr>
            <p:nvPr/>
          </p:nvSpPr>
          <p:spPr>
            <a:xfrm>
              <a:off x="3273762" y="2110755"/>
              <a:ext cx="1145838" cy="114679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83"/>
            <p:cNvSpPr>
              <a:spLocks noEditPoints="1"/>
            </p:cNvSpPr>
            <p:nvPr/>
          </p:nvSpPr>
          <p:spPr bwMode="auto">
            <a:xfrm>
              <a:off x="3699604" y="2463535"/>
              <a:ext cx="294154" cy="4412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37"/>
          <p:cNvGrpSpPr/>
          <p:nvPr/>
        </p:nvGrpSpPr>
        <p:grpSpPr>
          <a:xfrm>
            <a:off x="5325850" y="3839519"/>
            <a:ext cx="809150" cy="809826"/>
            <a:chOff x="5029200" y="2815445"/>
            <a:chExt cx="883472" cy="884210"/>
          </a:xfrm>
        </p:grpSpPr>
        <p:sp>
          <p:nvSpPr>
            <p:cNvPr id="73" name="Oval 72"/>
            <p:cNvSpPr>
              <a:spLocks noChangeAspect="1"/>
            </p:cNvSpPr>
            <p:nvPr/>
          </p:nvSpPr>
          <p:spPr>
            <a:xfrm>
              <a:off x="5029200" y="2815445"/>
              <a:ext cx="883472" cy="88421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76"/>
            <p:cNvSpPr>
              <a:spLocks noEditPoints="1"/>
            </p:cNvSpPr>
            <p:nvPr/>
          </p:nvSpPr>
          <p:spPr bwMode="auto">
            <a:xfrm>
              <a:off x="5257019" y="3087290"/>
              <a:ext cx="427834" cy="340520"/>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30"/>
          <p:cNvGrpSpPr/>
          <p:nvPr/>
        </p:nvGrpSpPr>
        <p:grpSpPr>
          <a:xfrm>
            <a:off x="2953002" y="3839519"/>
            <a:ext cx="809150" cy="809826"/>
            <a:chOff x="2438400" y="2815445"/>
            <a:chExt cx="883472" cy="884210"/>
          </a:xfrm>
        </p:grpSpPr>
        <p:sp>
          <p:nvSpPr>
            <p:cNvPr id="82" name="Oval 81"/>
            <p:cNvSpPr>
              <a:spLocks noChangeAspect="1"/>
            </p:cNvSpPr>
            <p:nvPr/>
          </p:nvSpPr>
          <p:spPr>
            <a:xfrm>
              <a:off x="2438400" y="2815445"/>
              <a:ext cx="883472" cy="88421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216"/>
            <p:cNvSpPr>
              <a:spLocks noEditPoints="1"/>
            </p:cNvSpPr>
            <p:nvPr/>
          </p:nvSpPr>
          <p:spPr bwMode="auto">
            <a:xfrm>
              <a:off x="2666219" y="3042179"/>
              <a:ext cx="427834" cy="430742"/>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32"/>
          <p:cNvGrpSpPr/>
          <p:nvPr/>
        </p:nvGrpSpPr>
        <p:grpSpPr>
          <a:xfrm>
            <a:off x="4599929" y="2402155"/>
            <a:ext cx="1116635" cy="1117568"/>
            <a:chOff x="4236600" y="1246056"/>
            <a:chExt cx="1219200" cy="1220218"/>
          </a:xfrm>
        </p:grpSpPr>
        <p:sp>
          <p:nvSpPr>
            <p:cNvPr id="75" name="Oval 74"/>
            <p:cNvSpPr>
              <a:spLocks noChangeAspect="1"/>
            </p:cNvSpPr>
            <p:nvPr/>
          </p:nvSpPr>
          <p:spPr>
            <a:xfrm>
              <a:off x="4236600" y="1246056"/>
              <a:ext cx="1219200" cy="122021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217"/>
            <p:cNvSpPr>
              <a:spLocks noEditPoints="1"/>
            </p:cNvSpPr>
            <p:nvPr/>
          </p:nvSpPr>
          <p:spPr bwMode="auto">
            <a:xfrm>
              <a:off x="4601724" y="1672807"/>
              <a:ext cx="488952" cy="366716"/>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2" name="任意多边形 41"/>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9204039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par>
                                <p:cTn id="9" presetID="53"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500"/>
                            </p:stCondLst>
                            <p:childTnLst>
                              <p:par>
                                <p:cTn id="15" presetID="53" presetClass="entr" presetSubtype="0" fill="hold" grpId="0" nodeType="afterEffect">
                                  <p:stCondLst>
                                    <p:cond delay="0"/>
                                  </p:stCondLst>
                                  <p:childTnLst>
                                    <p:set>
                                      <p:cBhvr>
                                        <p:cTn id="16" dur="1" fill="hold">
                                          <p:stCondLst>
                                            <p:cond delay="0"/>
                                          </p:stCondLst>
                                        </p:cTn>
                                        <p:tgtEl>
                                          <p:spTgt spid="124"/>
                                        </p:tgtEl>
                                        <p:attrNameLst>
                                          <p:attrName>style.visibility</p:attrName>
                                        </p:attrNameLst>
                                      </p:cBhvr>
                                      <p:to>
                                        <p:strVal val="visible"/>
                                      </p:to>
                                    </p:set>
                                    <p:anim calcmode="lin" valueType="num">
                                      <p:cBhvr>
                                        <p:cTn id="17" dur="500" fill="hold"/>
                                        <p:tgtEl>
                                          <p:spTgt spid="124"/>
                                        </p:tgtEl>
                                        <p:attrNameLst>
                                          <p:attrName>ppt_w</p:attrName>
                                        </p:attrNameLst>
                                      </p:cBhvr>
                                      <p:tavLst>
                                        <p:tav tm="0">
                                          <p:val>
                                            <p:fltVal val="0"/>
                                          </p:val>
                                        </p:tav>
                                        <p:tav tm="100000">
                                          <p:val>
                                            <p:strVal val="#ppt_w"/>
                                          </p:val>
                                        </p:tav>
                                      </p:tavLst>
                                    </p:anim>
                                    <p:anim calcmode="lin" valueType="num">
                                      <p:cBhvr>
                                        <p:cTn id="18" dur="500" fill="hold"/>
                                        <p:tgtEl>
                                          <p:spTgt spid="124"/>
                                        </p:tgtEl>
                                        <p:attrNameLst>
                                          <p:attrName>ppt_h</p:attrName>
                                        </p:attrNameLst>
                                      </p:cBhvr>
                                      <p:tavLst>
                                        <p:tav tm="0">
                                          <p:val>
                                            <p:fltVal val="0"/>
                                          </p:val>
                                        </p:tav>
                                        <p:tav tm="100000">
                                          <p:val>
                                            <p:strVal val="#ppt_h"/>
                                          </p:val>
                                        </p:tav>
                                      </p:tavLst>
                                    </p:anim>
                                    <p:animEffect transition="in" filter="fade">
                                      <p:cBhvr>
                                        <p:cTn id="19" dur="500"/>
                                        <p:tgtEl>
                                          <p:spTgt spid="124"/>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15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53"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116"/>
                                        </p:tgtEl>
                                        <p:attrNameLst>
                                          <p:attrName>style.visibility</p:attrName>
                                        </p:attrNameLst>
                                      </p:cBhvr>
                                      <p:to>
                                        <p:strVal val="visible"/>
                                      </p:to>
                                    </p:set>
                                    <p:anim calcmode="lin" valueType="num">
                                      <p:cBhvr>
                                        <p:cTn id="37" dur="500" fill="hold"/>
                                        <p:tgtEl>
                                          <p:spTgt spid="116"/>
                                        </p:tgtEl>
                                        <p:attrNameLst>
                                          <p:attrName>ppt_w</p:attrName>
                                        </p:attrNameLst>
                                      </p:cBhvr>
                                      <p:tavLst>
                                        <p:tav tm="0">
                                          <p:val>
                                            <p:fltVal val="0"/>
                                          </p:val>
                                        </p:tav>
                                        <p:tav tm="100000">
                                          <p:val>
                                            <p:strVal val="#ppt_w"/>
                                          </p:val>
                                        </p:tav>
                                      </p:tavLst>
                                    </p:anim>
                                    <p:anim calcmode="lin" valueType="num">
                                      <p:cBhvr>
                                        <p:cTn id="38" dur="500" fill="hold"/>
                                        <p:tgtEl>
                                          <p:spTgt spid="116"/>
                                        </p:tgtEl>
                                        <p:attrNameLst>
                                          <p:attrName>ppt_h</p:attrName>
                                        </p:attrNameLst>
                                      </p:cBhvr>
                                      <p:tavLst>
                                        <p:tav tm="0">
                                          <p:val>
                                            <p:fltVal val="0"/>
                                          </p:val>
                                        </p:tav>
                                        <p:tav tm="100000">
                                          <p:val>
                                            <p:strVal val="#ppt_h"/>
                                          </p:val>
                                        </p:tav>
                                      </p:tavLst>
                                    </p:anim>
                                    <p:animEffect transition="in" filter="fade">
                                      <p:cBhvr>
                                        <p:cTn id="39" dur="500"/>
                                        <p:tgtEl>
                                          <p:spTgt spid="116"/>
                                        </p:tgtEl>
                                      </p:cBhvr>
                                    </p:animEffect>
                                  </p:childTnLst>
                                </p:cTn>
                              </p:par>
                            </p:childTnLst>
                          </p:cTn>
                        </p:par>
                        <p:par>
                          <p:cTn id="40" fill="hold">
                            <p:stCondLst>
                              <p:cond delay="2500"/>
                            </p:stCondLst>
                            <p:childTnLst>
                              <p:par>
                                <p:cTn id="41" presetID="22" presetClass="entr" presetSubtype="2"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500"/>
                                        <p:tgtEl>
                                          <p:spTgt spid="4"/>
                                        </p:tgtEl>
                                      </p:cBhvr>
                                    </p:animEffect>
                                  </p:childTnLst>
                                </p:cTn>
                              </p:par>
                            </p:childTnLst>
                          </p:cTn>
                        </p:par>
                        <p:par>
                          <p:cTn id="44" fill="hold">
                            <p:stCondLst>
                              <p:cond delay="3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ppt_x"/>
                                          </p:val>
                                        </p:tav>
                                        <p:tav tm="100000">
                                          <p:val>
                                            <p:strVal val="#ppt_x"/>
                                          </p:val>
                                        </p:tav>
                                      </p:tavLst>
                                    </p:anim>
                                    <p:anim calcmode="lin" valueType="num">
                                      <p:cBhvr additive="base">
                                        <p:cTn id="48" dur="500" fill="hold"/>
                                        <p:tgtEl>
                                          <p:spTgt spid="78"/>
                                        </p:tgtEl>
                                        <p:attrNameLst>
                                          <p:attrName>ppt_y</p:attrName>
                                        </p:attrNameLst>
                                      </p:cBhvr>
                                      <p:tavLst>
                                        <p:tav tm="0">
                                          <p:val>
                                            <p:strVal val="1+#ppt_h/2"/>
                                          </p:val>
                                        </p:tav>
                                        <p:tav tm="100000">
                                          <p:val>
                                            <p:strVal val="#ppt_y"/>
                                          </p:val>
                                        </p:tav>
                                      </p:tavLst>
                                    </p:anim>
                                  </p:childTnLst>
                                </p:cTn>
                              </p:par>
                              <p:par>
                                <p:cTn id="49" presetID="53"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3500"/>
                            </p:stCondLst>
                            <p:childTnLst>
                              <p:par>
                                <p:cTn id="55" presetID="53" presetClass="entr" presetSubtype="0" fill="hold" grpId="0" nodeType="afterEffect">
                                  <p:stCondLst>
                                    <p:cond delay="0"/>
                                  </p:stCondLst>
                                  <p:childTnLst>
                                    <p:set>
                                      <p:cBhvr>
                                        <p:cTn id="56" dur="1" fill="hold">
                                          <p:stCondLst>
                                            <p:cond delay="0"/>
                                          </p:stCondLst>
                                        </p:cTn>
                                        <p:tgtEl>
                                          <p:spTgt spid="122"/>
                                        </p:tgtEl>
                                        <p:attrNameLst>
                                          <p:attrName>style.visibility</p:attrName>
                                        </p:attrNameLst>
                                      </p:cBhvr>
                                      <p:to>
                                        <p:strVal val="visible"/>
                                      </p:to>
                                    </p:set>
                                    <p:anim calcmode="lin" valueType="num">
                                      <p:cBhvr>
                                        <p:cTn id="57" dur="500" fill="hold"/>
                                        <p:tgtEl>
                                          <p:spTgt spid="122"/>
                                        </p:tgtEl>
                                        <p:attrNameLst>
                                          <p:attrName>ppt_w</p:attrName>
                                        </p:attrNameLst>
                                      </p:cBhvr>
                                      <p:tavLst>
                                        <p:tav tm="0">
                                          <p:val>
                                            <p:fltVal val="0"/>
                                          </p:val>
                                        </p:tav>
                                        <p:tav tm="100000">
                                          <p:val>
                                            <p:strVal val="#ppt_w"/>
                                          </p:val>
                                        </p:tav>
                                      </p:tavLst>
                                    </p:anim>
                                    <p:anim calcmode="lin" valueType="num">
                                      <p:cBhvr>
                                        <p:cTn id="58" dur="500" fill="hold"/>
                                        <p:tgtEl>
                                          <p:spTgt spid="122"/>
                                        </p:tgtEl>
                                        <p:attrNameLst>
                                          <p:attrName>ppt_h</p:attrName>
                                        </p:attrNameLst>
                                      </p:cBhvr>
                                      <p:tavLst>
                                        <p:tav tm="0">
                                          <p:val>
                                            <p:fltVal val="0"/>
                                          </p:val>
                                        </p:tav>
                                        <p:tav tm="100000">
                                          <p:val>
                                            <p:strVal val="#ppt_h"/>
                                          </p:val>
                                        </p:tav>
                                      </p:tavLst>
                                    </p:anim>
                                    <p:animEffect transition="in" filter="fade">
                                      <p:cBhvr>
                                        <p:cTn id="59" dur="500"/>
                                        <p:tgtEl>
                                          <p:spTgt spid="122"/>
                                        </p:tgtEl>
                                      </p:cBhvr>
                                    </p:animEffect>
                                  </p:childTnLst>
                                </p:cTn>
                              </p:par>
                            </p:childTnLst>
                          </p:cTn>
                        </p:par>
                        <p:par>
                          <p:cTn id="60" fill="hold">
                            <p:stCondLst>
                              <p:cond delay="4000"/>
                            </p:stCondLst>
                            <p:childTnLst>
                              <p:par>
                                <p:cTn id="61" presetID="22" presetClass="entr" presetSubtype="2"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right)">
                                      <p:cBhvr>
                                        <p:cTn id="63" dur="500"/>
                                        <p:tgtEl>
                                          <p:spTgt spid="3"/>
                                        </p:tgtEl>
                                      </p:cBhvr>
                                    </p:animEffect>
                                  </p:childTnLst>
                                </p:cTn>
                              </p:par>
                            </p:childTnLst>
                          </p:cTn>
                        </p:par>
                        <p:par>
                          <p:cTn id="64" fill="hold">
                            <p:stCondLst>
                              <p:cond delay="45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additive="base">
                                        <p:cTn id="67" dur="500" fill="hold"/>
                                        <p:tgtEl>
                                          <p:spTgt spid="79"/>
                                        </p:tgtEl>
                                        <p:attrNameLst>
                                          <p:attrName>ppt_x</p:attrName>
                                        </p:attrNameLst>
                                      </p:cBhvr>
                                      <p:tavLst>
                                        <p:tav tm="0">
                                          <p:val>
                                            <p:strVal val="#ppt_x"/>
                                          </p:val>
                                        </p:tav>
                                        <p:tav tm="100000">
                                          <p:val>
                                            <p:strVal val="#ppt_x"/>
                                          </p:val>
                                        </p:tav>
                                      </p:tavLst>
                                    </p:anim>
                                    <p:anim calcmode="lin" valueType="num">
                                      <p:cBhvr additive="base">
                                        <p:cTn id="68" dur="500" fill="hold"/>
                                        <p:tgtEl>
                                          <p:spTgt spid="79"/>
                                        </p:tgtEl>
                                        <p:attrNameLst>
                                          <p:attrName>ppt_y</p:attrName>
                                        </p:attrNameLst>
                                      </p:cBhvr>
                                      <p:tavLst>
                                        <p:tav tm="0">
                                          <p:val>
                                            <p:strVal val="1+#ppt_h/2"/>
                                          </p:val>
                                        </p:tav>
                                        <p:tav tm="100000">
                                          <p:val>
                                            <p:strVal val="#ppt_y"/>
                                          </p:val>
                                        </p:tav>
                                      </p:tavLst>
                                    </p:anim>
                                  </p:childTnLst>
                                </p:cTn>
                              </p:par>
                              <p:par>
                                <p:cTn id="69" presetID="53"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5000"/>
                            </p:stCondLst>
                            <p:childTnLst>
                              <p:par>
                                <p:cTn id="75" presetID="53" presetClass="entr" presetSubtype="0" fill="hold" grpId="0" nodeType="afterEffect">
                                  <p:stCondLst>
                                    <p:cond delay="0"/>
                                  </p:stCondLst>
                                  <p:childTnLst>
                                    <p:set>
                                      <p:cBhvr>
                                        <p:cTn id="76" dur="1" fill="hold">
                                          <p:stCondLst>
                                            <p:cond delay="0"/>
                                          </p:stCondLst>
                                        </p:cTn>
                                        <p:tgtEl>
                                          <p:spTgt spid="120"/>
                                        </p:tgtEl>
                                        <p:attrNameLst>
                                          <p:attrName>style.visibility</p:attrName>
                                        </p:attrNameLst>
                                      </p:cBhvr>
                                      <p:to>
                                        <p:strVal val="visible"/>
                                      </p:to>
                                    </p:set>
                                    <p:anim calcmode="lin" valueType="num">
                                      <p:cBhvr>
                                        <p:cTn id="77" dur="500" fill="hold"/>
                                        <p:tgtEl>
                                          <p:spTgt spid="120"/>
                                        </p:tgtEl>
                                        <p:attrNameLst>
                                          <p:attrName>ppt_w</p:attrName>
                                        </p:attrNameLst>
                                      </p:cBhvr>
                                      <p:tavLst>
                                        <p:tav tm="0">
                                          <p:val>
                                            <p:fltVal val="0"/>
                                          </p:val>
                                        </p:tav>
                                        <p:tav tm="100000">
                                          <p:val>
                                            <p:strVal val="#ppt_w"/>
                                          </p:val>
                                        </p:tav>
                                      </p:tavLst>
                                    </p:anim>
                                    <p:anim calcmode="lin" valueType="num">
                                      <p:cBhvr>
                                        <p:cTn id="78" dur="500" fill="hold"/>
                                        <p:tgtEl>
                                          <p:spTgt spid="120"/>
                                        </p:tgtEl>
                                        <p:attrNameLst>
                                          <p:attrName>ppt_h</p:attrName>
                                        </p:attrNameLst>
                                      </p:cBhvr>
                                      <p:tavLst>
                                        <p:tav tm="0">
                                          <p:val>
                                            <p:fltVal val="0"/>
                                          </p:val>
                                        </p:tav>
                                        <p:tav tm="100000">
                                          <p:val>
                                            <p:strVal val="#ppt_h"/>
                                          </p:val>
                                        </p:tav>
                                      </p:tavLst>
                                    </p:anim>
                                    <p:animEffect transition="in" filter="fade">
                                      <p:cBhvr>
                                        <p:cTn id="79" dur="500"/>
                                        <p:tgtEl>
                                          <p:spTgt spid="120"/>
                                        </p:tgtEl>
                                      </p:cBhvr>
                                    </p:animEffect>
                                  </p:childTnLst>
                                </p:cTn>
                              </p:par>
                            </p:childTnLst>
                          </p:cTn>
                        </p:par>
                        <p:par>
                          <p:cTn id="80" fill="hold">
                            <p:stCondLst>
                              <p:cond delay="5500"/>
                            </p:stCondLst>
                            <p:childTnLst>
                              <p:par>
                                <p:cTn id="81" presetID="22" presetClass="entr" presetSubtype="8"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left)">
                                      <p:cBhvr>
                                        <p:cTn id="83" dur="500"/>
                                        <p:tgtEl>
                                          <p:spTgt spid="6"/>
                                        </p:tgtEl>
                                      </p:cBhvr>
                                    </p:animEffect>
                                  </p:childTnLst>
                                </p:cTn>
                              </p:par>
                            </p:childTnLst>
                          </p:cTn>
                        </p:par>
                        <p:par>
                          <p:cTn id="84" fill="hold">
                            <p:stCondLst>
                              <p:cond delay="6000"/>
                            </p:stCondLst>
                            <p:childTnLst>
                              <p:par>
                                <p:cTn id="85" presetID="2" presetClass="entr" presetSubtype="4" accel="50000" decel="5000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additive="base">
                                        <p:cTn id="87" dur="500" fill="hold"/>
                                        <p:tgtEl>
                                          <p:spTgt spid="87"/>
                                        </p:tgtEl>
                                        <p:attrNameLst>
                                          <p:attrName>ppt_x</p:attrName>
                                        </p:attrNameLst>
                                      </p:cBhvr>
                                      <p:tavLst>
                                        <p:tav tm="0">
                                          <p:val>
                                            <p:strVal val="#ppt_x"/>
                                          </p:val>
                                        </p:tav>
                                        <p:tav tm="100000">
                                          <p:val>
                                            <p:strVal val="#ppt_x"/>
                                          </p:val>
                                        </p:tav>
                                      </p:tavLst>
                                    </p:anim>
                                    <p:anim calcmode="lin" valueType="num">
                                      <p:cBhvr additive="base">
                                        <p:cTn id="88" dur="500" fill="hold"/>
                                        <p:tgtEl>
                                          <p:spTgt spid="87"/>
                                        </p:tgtEl>
                                        <p:attrNameLst>
                                          <p:attrName>ppt_y</p:attrName>
                                        </p:attrNameLst>
                                      </p:cBhvr>
                                      <p:tavLst>
                                        <p:tav tm="0">
                                          <p:val>
                                            <p:strVal val="1+#ppt_h/2"/>
                                          </p:val>
                                        </p:tav>
                                        <p:tav tm="100000">
                                          <p:val>
                                            <p:strVal val="#ppt_y"/>
                                          </p:val>
                                        </p:tav>
                                      </p:tavLst>
                                    </p:anim>
                                  </p:childTnLst>
                                </p:cTn>
                              </p:par>
                              <p:par>
                                <p:cTn id="89" presetID="53" presetClass="entr" presetSubtype="0" fill="hold" nodeType="with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fill="hold"/>
                                        <p:tgtEl>
                                          <p:spTgt spid="8"/>
                                        </p:tgtEl>
                                        <p:attrNameLst>
                                          <p:attrName>ppt_w</p:attrName>
                                        </p:attrNameLst>
                                      </p:cBhvr>
                                      <p:tavLst>
                                        <p:tav tm="0">
                                          <p:val>
                                            <p:fltVal val="0"/>
                                          </p:val>
                                        </p:tav>
                                        <p:tav tm="100000">
                                          <p:val>
                                            <p:strVal val="#ppt_w"/>
                                          </p:val>
                                        </p:tav>
                                      </p:tavLst>
                                    </p:anim>
                                    <p:anim calcmode="lin" valueType="num">
                                      <p:cBhvr>
                                        <p:cTn id="92" dur="500" fill="hold"/>
                                        <p:tgtEl>
                                          <p:spTgt spid="8"/>
                                        </p:tgtEl>
                                        <p:attrNameLst>
                                          <p:attrName>ppt_h</p:attrName>
                                        </p:attrNameLst>
                                      </p:cBhvr>
                                      <p:tavLst>
                                        <p:tav tm="0">
                                          <p:val>
                                            <p:fltVal val="0"/>
                                          </p:val>
                                        </p:tav>
                                        <p:tav tm="100000">
                                          <p:val>
                                            <p:strVal val="#ppt_h"/>
                                          </p:val>
                                        </p:tav>
                                      </p:tavLst>
                                    </p:anim>
                                    <p:animEffect transition="in" filter="fade">
                                      <p:cBhvr>
                                        <p:cTn id="93" dur="500"/>
                                        <p:tgtEl>
                                          <p:spTgt spid="8"/>
                                        </p:tgtEl>
                                      </p:cBhvr>
                                    </p:animEffect>
                                  </p:childTnLst>
                                </p:cTn>
                              </p:par>
                            </p:childTnLst>
                          </p:cTn>
                        </p:par>
                        <p:par>
                          <p:cTn id="94" fill="hold">
                            <p:stCondLst>
                              <p:cond delay="6500"/>
                            </p:stCondLst>
                            <p:childTnLst>
                              <p:par>
                                <p:cTn id="95" presetID="53" presetClass="entr" presetSubtype="0" fill="hold" grpId="0" nodeType="afterEffect">
                                  <p:stCondLst>
                                    <p:cond delay="0"/>
                                  </p:stCondLst>
                                  <p:childTnLst>
                                    <p:set>
                                      <p:cBhvr>
                                        <p:cTn id="96" dur="1" fill="hold">
                                          <p:stCondLst>
                                            <p:cond delay="0"/>
                                          </p:stCondLst>
                                        </p:cTn>
                                        <p:tgtEl>
                                          <p:spTgt spid="123"/>
                                        </p:tgtEl>
                                        <p:attrNameLst>
                                          <p:attrName>style.visibility</p:attrName>
                                        </p:attrNameLst>
                                      </p:cBhvr>
                                      <p:to>
                                        <p:strVal val="visible"/>
                                      </p:to>
                                    </p:set>
                                    <p:anim calcmode="lin" valueType="num">
                                      <p:cBhvr>
                                        <p:cTn id="97" dur="500" fill="hold"/>
                                        <p:tgtEl>
                                          <p:spTgt spid="123"/>
                                        </p:tgtEl>
                                        <p:attrNameLst>
                                          <p:attrName>ppt_w</p:attrName>
                                        </p:attrNameLst>
                                      </p:cBhvr>
                                      <p:tavLst>
                                        <p:tav tm="0">
                                          <p:val>
                                            <p:fltVal val="0"/>
                                          </p:val>
                                        </p:tav>
                                        <p:tav tm="100000">
                                          <p:val>
                                            <p:strVal val="#ppt_w"/>
                                          </p:val>
                                        </p:tav>
                                      </p:tavLst>
                                    </p:anim>
                                    <p:anim calcmode="lin" valueType="num">
                                      <p:cBhvr>
                                        <p:cTn id="98" dur="500" fill="hold"/>
                                        <p:tgtEl>
                                          <p:spTgt spid="123"/>
                                        </p:tgtEl>
                                        <p:attrNameLst>
                                          <p:attrName>ppt_h</p:attrName>
                                        </p:attrNameLst>
                                      </p:cBhvr>
                                      <p:tavLst>
                                        <p:tav tm="0">
                                          <p:val>
                                            <p:fltVal val="0"/>
                                          </p:val>
                                        </p:tav>
                                        <p:tav tm="100000">
                                          <p:val>
                                            <p:strVal val="#ppt_h"/>
                                          </p:val>
                                        </p:tav>
                                      </p:tavLst>
                                    </p:anim>
                                    <p:animEffect transition="in" filter="fade">
                                      <p:cBhvr>
                                        <p:cTn id="99" dur="500"/>
                                        <p:tgtEl>
                                          <p:spTgt spid="123"/>
                                        </p:tgtEl>
                                      </p:cBhvr>
                                    </p:animEffect>
                                  </p:childTnLst>
                                </p:cTn>
                              </p:par>
                            </p:childTnLst>
                          </p:cTn>
                        </p:par>
                        <p:par>
                          <p:cTn id="100" fill="hold">
                            <p:stCondLst>
                              <p:cond delay="7000"/>
                            </p:stCondLst>
                            <p:childTnLst>
                              <p:par>
                                <p:cTn id="101" presetID="22" presetClass="entr" presetSubtype="8"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left)">
                                      <p:cBhvr>
                                        <p:cTn id="10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3" grpId="0" animBg="1"/>
      <p:bldP spid="87" grpId="0" animBg="1"/>
      <p:bldP spid="116" grpId="0" animBg="1"/>
      <p:bldP spid="120" grpId="0" animBg="1"/>
      <p:bldP spid="122" grpId="0" animBg="1"/>
      <p:bldP spid="123" grpId="0" animBg="1"/>
      <p:bldP spid="1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101951" y="2427029"/>
            <a:ext cx="3766221" cy="1477328"/>
          </a:xfrm>
          <a:prstGeom prst="rect">
            <a:avLst/>
          </a:prstGeom>
          <a:noFill/>
        </p:spPr>
        <p:txBody>
          <a:bodyPr wrap="square" lIns="0" tIns="0" rIns="0" bIns="0" rtlCol="0">
            <a:spAutoFit/>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多</a:t>
            </a:r>
            <a:r>
              <a:rPr lang="en-US" altLang="zh-CN" sz="4800" b="1" dirty="0">
                <a:solidFill>
                  <a:schemeClr val="accent1"/>
                </a:solidFill>
                <a:latin typeface="微软雅黑" panose="020B0503020204020204" pitchFamily="34" charset="-122"/>
                <a:ea typeface="微软雅黑" panose="020B0503020204020204" pitchFamily="34" charset="-122"/>
                <a:cs typeface="+mn-ea"/>
                <a:sym typeface="+mn-lt"/>
              </a:rPr>
              <a:t>Agent</a:t>
            </a:r>
            <a:r>
              <a:rPr lang="zh-CN" altLang="en-US" sz="4800" b="1" dirty="0">
                <a:solidFill>
                  <a:schemeClr val="accent1"/>
                </a:solidFill>
                <a:latin typeface="微软雅黑" panose="020B0503020204020204" pitchFamily="34" charset="-122"/>
                <a:ea typeface="微软雅黑" panose="020B0503020204020204" pitchFamily="34" charset="-122"/>
                <a:cs typeface="+mn-ea"/>
                <a:sym typeface="+mn-lt"/>
              </a:rPr>
              <a:t>调度系统设计</a:t>
            </a:r>
            <a:endParaRPr lang="en-GB" altLang="zh-CN" sz="4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02</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76270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p:cNvSpPr>
          <p:nvPr/>
        </p:nvSpPr>
        <p:spPr bwMode="auto">
          <a:xfrm>
            <a:off x="3615851" y="2969152"/>
            <a:ext cx="1158267" cy="99002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8080" tIns="18080" rIns="18080" bIns="18080"/>
          <a:lstStyle/>
          <a:p>
            <a:pPr algn="ct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AutoShape 6"/>
          <p:cNvSpPr>
            <a:spLocks/>
          </p:cNvSpPr>
          <p:nvPr/>
        </p:nvSpPr>
        <p:spPr bwMode="auto">
          <a:xfrm>
            <a:off x="5545668" y="3729402"/>
            <a:ext cx="698099" cy="1307681"/>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chemeClr val="accent5"/>
          </a:solidFill>
          <a:ln>
            <a:noFill/>
          </a:ln>
          <a:effectLst/>
          <a:extLst/>
        </p:spPr>
        <p:txBody>
          <a:bodyPr lIns="18080" tIns="18080" rIns="18080" bIns="18080"/>
          <a:lstStyle/>
          <a:p>
            <a:pPr algn="ctr" defTabSz="361622">
              <a:lnSpc>
                <a:spcPct val="120000"/>
              </a:lnSpc>
              <a:defRPr/>
            </a:pPr>
            <a:endParaRPr lang="es-ES" sz="712"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 name="AutoShape 7"/>
          <p:cNvSpPr>
            <a:spLocks/>
          </p:cNvSpPr>
          <p:nvPr/>
        </p:nvSpPr>
        <p:spPr bwMode="auto">
          <a:xfrm>
            <a:off x="4867659" y="2986731"/>
            <a:ext cx="1161406" cy="983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chemeClr val="accent3"/>
          </a:solidFill>
          <a:ln>
            <a:noFill/>
          </a:ln>
          <a:effectLst/>
          <a:extLst/>
        </p:spPr>
        <p:txBody>
          <a:bodyPr lIns="18080" tIns="18080" rIns="18080" bIns="18080"/>
          <a:lstStyle/>
          <a:p>
            <a:pPr algn="ctr" defTabSz="361622">
              <a:lnSpc>
                <a:spcPct val="120000"/>
              </a:lnSpc>
              <a:defRPr/>
            </a:pPr>
            <a:endParaRPr lang="es-ES" sz="712"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AutoShape 8"/>
          <p:cNvSpPr>
            <a:spLocks/>
          </p:cNvSpPr>
          <p:nvPr/>
        </p:nvSpPr>
        <p:spPr bwMode="auto">
          <a:xfrm>
            <a:off x="3406171" y="3744468"/>
            <a:ext cx="701238" cy="1307681"/>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080" tIns="18080" rIns="18080" bIns="18080"/>
          <a:lstStyle/>
          <a:p>
            <a:pPr algn="ct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AutoShape 10"/>
          <p:cNvSpPr>
            <a:spLocks/>
          </p:cNvSpPr>
          <p:nvPr/>
        </p:nvSpPr>
        <p:spPr bwMode="auto">
          <a:xfrm>
            <a:off x="3983106" y="3321341"/>
            <a:ext cx="632810" cy="241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sz="1978">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25%</a:t>
            </a:r>
          </a:p>
        </p:txBody>
      </p:sp>
      <p:sp>
        <p:nvSpPr>
          <p:cNvPr id="21" name="AutoShape 11"/>
          <p:cNvSpPr>
            <a:spLocks/>
          </p:cNvSpPr>
          <p:nvPr/>
        </p:nvSpPr>
        <p:spPr bwMode="auto">
          <a:xfrm>
            <a:off x="5084244" y="3323224"/>
            <a:ext cx="632810" cy="241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sz="1978">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29%</a:t>
            </a:r>
          </a:p>
        </p:txBody>
      </p:sp>
      <p:sp>
        <p:nvSpPr>
          <p:cNvPr id="22" name="AutoShape 12"/>
          <p:cNvSpPr>
            <a:spLocks/>
          </p:cNvSpPr>
          <p:nvPr/>
        </p:nvSpPr>
        <p:spPr bwMode="auto">
          <a:xfrm>
            <a:off x="5620375" y="4278088"/>
            <a:ext cx="632182" cy="241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sz="1978">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17%</a:t>
            </a:r>
          </a:p>
        </p:txBody>
      </p:sp>
      <p:sp>
        <p:nvSpPr>
          <p:cNvPr id="23" name="AutoShape 13"/>
          <p:cNvSpPr>
            <a:spLocks/>
          </p:cNvSpPr>
          <p:nvPr/>
        </p:nvSpPr>
        <p:spPr bwMode="auto">
          <a:xfrm>
            <a:off x="3406171" y="4261137"/>
            <a:ext cx="632181" cy="241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sz="1978" dirty="0">
                <a:solidFill>
                  <a:schemeClr val="bg1"/>
                </a:solidFill>
                <a:latin typeface="Arial" panose="020B0604020202020204" pitchFamily="34" charset="0"/>
                <a:ea typeface="微软雅黑" panose="020B0503020204020204" pitchFamily="34" charset="-122"/>
                <a:cs typeface="Lato Regular"/>
                <a:sym typeface="Arial" panose="020B0604020202020204" pitchFamily="34" charset="0"/>
              </a:rPr>
              <a:t>73%</a:t>
            </a:r>
          </a:p>
        </p:txBody>
      </p:sp>
      <p:sp>
        <p:nvSpPr>
          <p:cNvPr id="25" name="Text Placeholder 7"/>
          <p:cNvSpPr txBox="1">
            <a:spLocks/>
          </p:cNvSpPr>
          <p:nvPr/>
        </p:nvSpPr>
        <p:spPr>
          <a:xfrm>
            <a:off x="1657448" y="2726487"/>
            <a:ext cx="1026446" cy="268334"/>
          </a:xfrm>
          <a:prstGeom prst="rect">
            <a:avLst/>
          </a:prstGeom>
        </p:spPr>
        <p:txBody>
          <a:bodyPr vert="horz" lIns="0" tIns="77913" rIns="0" bIns="77913"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2"/>
          <p:cNvSpPr txBox="1">
            <a:spLocks/>
          </p:cNvSpPr>
          <p:nvPr/>
        </p:nvSpPr>
        <p:spPr>
          <a:xfrm>
            <a:off x="1063383" y="2959710"/>
            <a:ext cx="1620512" cy="471334"/>
          </a:xfrm>
          <a:prstGeom prst="rect">
            <a:avLst/>
          </a:prstGeom>
        </p:spPr>
        <p:txBody>
          <a:bodyPr vert="horz" lIns="0" tIns="0" rIns="0" bIns="0"/>
          <a:lstStyle>
            <a:lvl1pPr marL="0" indent="0" algn="r"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7" name="Rounded Rectangle 11"/>
          <p:cNvSpPr>
            <a:spLocks noChangeAspect="1"/>
          </p:cNvSpPr>
          <p:nvPr/>
        </p:nvSpPr>
        <p:spPr>
          <a:xfrm>
            <a:off x="2834433" y="2782699"/>
            <a:ext cx="569456" cy="570011"/>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7"/>
          <p:cNvSpPr txBox="1">
            <a:spLocks/>
          </p:cNvSpPr>
          <p:nvPr/>
        </p:nvSpPr>
        <p:spPr>
          <a:xfrm>
            <a:off x="2880094" y="2854901"/>
            <a:ext cx="460974" cy="380422"/>
          </a:xfrm>
          <a:prstGeom prst="rect">
            <a:avLst/>
          </a:prstGeom>
        </p:spPr>
        <p:txBody>
          <a:bodyPr vert="horz" lIns="0" tIns="77913" rIns="0" bIns="77913"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b="0" dirty="0">
                <a:latin typeface="Arial" panose="020B0604020202020204" pitchFamily="34" charset="0"/>
                <a:ea typeface="微软雅黑" panose="020B0503020204020204" pitchFamily="34" charset="-122"/>
                <a:sym typeface="Arial" panose="020B0604020202020204" pitchFamily="34" charset="0"/>
              </a:rPr>
              <a:t>01</a:t>
            </a:r>
          </a:p>
        </p:txBody>
      </p:sp>
      <p:sp>
        <p:nvSpPr>
          <p:cNvPr id="29" name="Text Placeholder 7"/>
          <p:cNvSpPr txBox="1">
            <a:spLocks/>
          </p:cNvSpPr>
          <p:nvPr/>
        </p:nvSpPr>
        <p:spPr>
          <a:xfrm>
            <a:off x="7015683" y="2726487"/>
            <a:ext cx="1050398" cy="268334"/>
          </a:xfrm>
          <a:prstGeom prst="rect">
            <a:avLst/>
          </a:prstGeom>
        </p:spPr>
        <p:txBody>
          <a:bodyPr vert="horz" lIns="0" tIns="77913" rIns="0" bIns="77913" anchor="ct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2"/>
          <p:cNvSpPr txBox="1">
            <a:spLocks/>
          </p:cNvSpPr>
          <p:nvPr/>
        </p:nvSpPr>
        <p:spPr>
          <a:xfrm>
            <a:off x="7015683" y="2959711"/>
            <a:ext cx="1536452" cy="453486"/>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31" name="Rounded Rectangle 23"/>
          <p:cNvSpPr>
            <a:spLocks noChangeAspect="1"/>
          </p:cNvSpPr>
          <p:nvPr/>
        </p:nvSpPr>
        <p:spPr>
          <a:xfrm>
            <a:off x="6339685" y="2782699"/>
            <a:ext cx="569456" cy="570011"/>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7"/>
          <p:cNvSpPr txBox="1">
            <a:spLocks/>
          </p:cNvSpPr>
          <p:nvPr/>
        </p:nvSpPr>
        <p:spPr>
          <a:xfrm>
            <a:off x="6385345" y="2854901"/>
            <a:ext cx="460974" cy="380422"/>
          </a:xfrm>
          <a:prstGeom prst="rect">
            <a:avLst/>
          </a:prstGeom>
        </p:spPr>
        <p:txBody>
          <a:bodyPr vert="horz" lIns="0" tIns="77913" rIns="0" bIns="77913"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b="0" dirty="0">
                <a:latin typeface="Arial" panose="020B0604020202020204" pitchFamily="34" charset="0"/>
                <a:ea typeface="微软雅黑" panose="020B0503020204020204" pitchFamily="34" charset="-122"/>
                <a:sym typeface="Arial" panose="020B0604020202020204" pitchFamily="34" charset="0"/>
              </a:rPr>
              <a:t>02</a:t>
            </a:r>
          </a:p>
        </p:txBody>
      </p:sp>
      <p:sp>
        <p:nvSpPr>
          <p:cNvPr id="33" name="Text Placeholder 7"/>
          <p:cNvSpPr txBox="1">
            <a:spLocks/>
          </p:cNvSpPr>
          <p:nvPr/>
        </p:nvSpPr>
        <p:spPr>
          <a:xfrm>
            <a:off x="1657448" y="4940211"/>
            <a:ext cx="1026446" cy="268334"/>
          </a:xfrm>
          <a:prstGeom prst="rect">
            <a:avLst/>
          </a:prstGeom>
        </p:spPr>
        <p:txBody>
          <a:bodyPr vert="horz" lIns="0" tIns="77913" rIns="0" bIns="77913" anchor="ctr"/>
          <a:lstStyle>
            <a:lvl1pPr marL="0" indent="0" algn="r"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 Placeholder 2"/>
          <p:cNvSpPr txBox="1">
            <a:spLocks/>
          </p:cNvSpPr>
          <p:nvPr/>
        </p:nvSpPr>
        <p:spPr>
          <a:xfrm>
            <a:off x="1063383" y="5173434"/>
            <a:ext cx="1620512" cy="471334"/>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35" name="Rounded Rectangle 27"/>
          <p:cNvSpPr>
            <a:spLocks noChangeAspect="1"/>
          </p:cNvSpPr>
          <p:nvPr/>
        </p:nvSpPr>
        <p:spPr>
          <a:xfrm>
            <a:off x="2795830" y="4996423"/>
            <a:ext cx="569456" cy="570011"/>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a:spLocks/>
          </p:cNvSpPr>
          <p:nvPr/>
        </p:nvSpPr>
        <p:spPr>
          <a:xfrm>
            <a:off x="2841490" y="5068625"/>
            <a:ext cx="460974" cy="380422"/>
          </a:xfrm>
          <a:prstGeom prst="rect">
            <a:avLst/>
          </a:prstGeom>
        </p:spPr>
        <p:txBody>
          <a:bodyPr vert="horz" lIns="0" tIns="77913" rIns="0" bIns="77913"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b="0" dirty="0">
                <a:latin typeface="Arial" panose="020B0604020202020204" pitchFamily="34" charset="0"/>
                <a:ea typeface="微软雅黑" panose="020B0503020204020204" pitchFamily="34" charset="-122"/>
                <a:sym typeface="Arial" panose="020B0604020202020204" pitchFamily="34" charset="0"/>
              </a:rPr>
              <a:t>03</a:t>
            </a:r>
          </a:p>
        </p:txBody>
      </p:sp>
      <p:sp>
        <p:nvSpPr>
          <p:cNvPr id="37" name="Text Placeholder 7"/>
          <p:cNvSpPr txBox="1">
            <a:spLocks/>
          </p:cNvSpPr>
          <p:nvPr/>
        </p:nvSpPr>
        <p:spPr>
          <a:xfrm>
            <a:off x="7011570" y="4940211"/>
            <a:ext cx="1050398" cy="268334"/>
          </a:xfrm>
          <a:prstGeom prst="rect">
            <a:avLst/>
          </a:prstGeom>
        </p:spPr>
        <p:txBody>
          <a:bodyPr vert="horz" lIns="0" tIns="77913" rIns="0" bIns="77913" anchor="ct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Placeholder 2"/>
          <p:cNvSpPr txBox="1">
            <a:spLocks/>
          </p:cNvSpPr>
          <p:nvPr/>
        </p:nvSpPr>
        <p:spPr>
          <a:xfrm>
            <a:off x="7011570" y="5173435"/>
            <a:ext cx="1536452" cy="453486"/>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53" name="Rounded Rectangle 16"/>
          <p:cNvSpPr>
            <a:spLocks noChangeAspect="1"/>
          </p:cNvSpPr>
          <p:nvPr/>
        </p:nvSpPr>
        <p:spPr>
          <a:xfrm>
            <a:off x="6339685" y="4996423"/>
            <a:ext cx="569456" cy="570011"/>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 Placeholder 7"/>
          <p:cNvSpPr txBox="1">
            <a:spLocks/>
          </p:cNvSpPr>
          <p:nvPr/>
        </p:nvSpPr>
        <p:spPr>
          <a:xfrm>
            <a:off x="6385345" y="5068625"/>
            <a:ext cx="460974" cy="380422"/>
          </a:xfrm>
          <a:prstGeom prst="rect">
            <a:avLst/>
          </a:prstGeom>
        </p:spPr>
        <p:txBody>
          <a:bodyPr vert="horz" lIns="0" tIns="77913" rIns="0" bIns="77913"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2" b="0" dirty="0">
                <a:latin typeface="Arial" panose="020B0604020202020204" pitchFamily="34" charset="0"/>
                <a:ea typeface="微软雅黑" panose="020B0503020204020204" pitchFamily="34" charset="-122"/>
                <a:sym typeface="Arial" panose="020B0604020202020204" pitchFamily="34" charset="0"/>
              </a:rPr>
              <a:t>04</a:t>
            </a:r>
          </a:p>
        </p:txBody>
      </p:sp>
      <p:sp>
        <p:nvSpPr>
          <p:cNvPr id="38" name="任意多边形 37"/>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38"/>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5376569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600"/>
                            </p:stCondLst>
                            <p:childTnLst>
                              <p:par>
                                <p:cTn id="9" presetID="9" presetClass="entr" presetSubtype="0" fill="hold" nodeType="afterEffect">
                                  <p:stCondLst>
                                    <p:cond delay="1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p:stCondLst>
                              <p:cond delay="1200"/>
                            </p:stCondLst>
                            <p:childTnLst>
                              <p:par>
                                <p:cTn id="13" presetID="9" presetClass="entr" presetSubtype="0" fill="hold" nodeType="afterEffect">
                                  <p:stCondLst>
                                    <p:cond delay="10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par>
                          <p:cTn id="16" fill="hold">
                            <p:stCondLst>
                              <p:cond delay="1800"/>
                            </p:stCondLst>
                            <p:childTnLst>
                              <p:par>
                                <p:cTn id="17" presetID="9" presetClass="entr" presetSubtype="0" fill="hold" grpId="0" nodeType="afterEffect">
                                  <p:stCondLst>
                                    <p:cond delay="10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childTnLst>
                          </p:cTn>
                        </p:par>
                        <p:par>
                          <p:cTn id="20" fill="hold">
                            <p:stCondLst>
                              <p:cond delay="2400"/>
                            </p:stCondLst>
                            <p:childTnLst>
                              <p:par>
                                <p:cTn id="21" presetID="9" presetClass="entr" presetSubtype="0" fill="hold" grpId="0" nodeType="afterEffect">
                                  <p:stCondLst>
                                    <p:cond delay="10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par>
                          <p:cTn id="24" fill="hold">
                            <p:stCondLst>
                              <p:cond delay="3000"/>
                            </p:stCondLst>
                            <p:childTnLst>
                              <p:par>
                                <p:cTn id="25" presetID="9" presetClass="entr" presetSubtype="0" fill="hold" grpId="0" nodeType="after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par>
                          <p:cTn id="28" fill="hold">
                            <p:stCondLst>
                              <p:cond delay="3600"/>
                            </p:stCondLst>
                            <p:childTnLst>
                              <p:par>
                                <p:cTn id="29" presetID="9" presetClass="entr" presetSubtype="0" fill="hold" grpId="0" nodeType="afterEffect">
                                  <p:stCondLst>
                                    <p:cond delay="10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par>
                          <p:cTn id="32" fill="hold">
                            <p:stCondLst>
                              <p:cond delay="4200"/>
                            </p:stCondLst>
                            <p:childTnLst>
                              <p:par>
                                <p:cTn id="33" presetID="9" presetClass="entr" presetSubtype="0" fill="hold" grpId="0" nodeType="afterEffect">
                                  <p:stCondLst>
                                    <p:cond delay="10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25">
                                            <p:txEl>
                                              <p:pRg st="0" end="0"/>
                                            </p:txEl>
                                          </p:spTgt>
                                        </p:tgtEl>
                                        <p:attrNameLst>
                                          <p:attrName>style.visibility</p:attrName>
                                        </p:attrNameLst>
                                      </p:cBhvr>
                                      <p:to>
                                        <p:strVal val="visible"/>
                                      </p:to>
                                    </p:set>
                                    <p:anim calcmode="lin" valueType="num">
                                      <p:cBhvr>
                                        <p:cTn id="38"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5">
                                            <p:txEl>
                                              <p:pRg st="0" end="0"/>
                                            </p:txEl>
                                          </p:spTgt>
                                        </p:tgtEl>
                                      </p:cBhvr>
                                    </p:animEffect>
                                  </p:childTnLst>
                                </p:cTn>
                              </p:par>
                              <p:par>
                                <p:cTn id="41" presetID="23" presetClass="entr" presetSubtype="16" fill="hold" grpId="0" nodeType="withEffect">
                                  <p:stCondLst>
                                    <p:cond delay="200"/>
                                  </p:stCondLst>
                                  <p:childTnLst>
                                    <p:set>
                                      <p:cBhvr>
                                        <p:cTn id="42" dur="1" fill="hold">
                                          <p:stCondLst>
                                            <p:cond delay="0"/>
                                          </p:stCondLst>
                                        </p:cTn>
                                        <p:tgtEl>
                                          <p:spTgt spid="26">
                                            <p:txEl>
                                              <p:pRg st="0" end="0"/>
                                            </p:txEl>
                                          </p:spTgt>
                                        </p:tgtEl>
                                        <p:attrNameLst>
                                          <p:attrName>style.visibility</p:attrName>
                                        </p:attrNameLst>
                                      </p:cBhvr>
                                      <p:to>
                                        <p:strVal val="visible"/>
                                      </p:to>
                                    </p:set>
                                    <p:anim calcmode="lin" valueType="num">
                                      <p:cBhvr>
                                        <p:cTn id="4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6">
                                            <p:txEl>
                                              <p:pRg st="0" end="0"/>
                                            </p:txEl>
                                          </p:spTgt>
                                        </p:tgtEl>
                                        <p:attrNameLst>
                                          <p:attrName>ppt_h</p:attrName>
                                        </p:attrNameLst>
                                      </p:cBhvr>
                                      <p:tavLst>
                                        <p:tav tm="0">
                                          <p:val>
                                            <p:fltVal val="0"/>
                                          </p:val>
                                        </p:tav>
                                        <p:tav tm="100000">
                                          <p:val>
                                            <p:strVal val="#ppt_h"/>
                                          </p:val>
                                        </p:tav>
                                      </p:tavLst>
                                    </p:anim>
                                  </p:childTnLst>
                                </p:cTn>
                              </p:par>
                              <p:par>
                                <p:cTn id="45" presetID="53" presetClass="entr" presetSubtype="16" fill="hold" grpId="0" nodeType="withEffect">
                                  <p:stCondLst>
                                    <p:cond delay="2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8">
                                            <p:txEl>
                                              <p:pRg st="0" end="0"/>
                                            </p:txEl>
                                          </p:spTgt>
                                        </p:tgtEl>
                                        <p:attrNameLst>
                                          <p:attrName>style.visibility</p:attrName>
                                        </p:attrNameLst>
                                      </p:cBhvr>
                                      <p:to>
                                        <p:strVal val="visible"/>
                                      </p:to>
                                    </p:set>
                                    <p:anim calcmode="lin" valueType="num">
                                      <p:cBhvr>
                                        <p:cTn id="52"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28">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9">
                                            <p:txEl>
                                              <p:pRg st="0" end="0"/>
                                            </p:txEl>
                                          </p:spTgt>
                                        </p:tgtEl>
                                        <p:attrNameLst>
                                          <p:attrName>style.visibility</p:attrName>
                                        </p:attrNameLst>
                                      </p:cBhvr>
                                      <p:to>
                                        <p:strVal val="visible"/>
                                      </p:to>
                                    </p:set>
                                    <p:anim calcmode="lin" valueType="num">
                                      <p:cBhvr>
                                        <p:cTn id="5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29">
                                            <p:txEl>
                                              <p:pRg st="0" end="0"/>
                                            </p:txEl>
                                          </p:spTgt>
                                        </p:tgtEl>
                                      </p:cBhvr>
                                    </p:animEffect>
                                  </p:childTnLst>
                                </p:cTn>
                              </p:par>
                              <p:par>
                                <p:cTn id="60" presetID="23" presetClass="entr" presetSubtype="16"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 calcmode="lin" valueType="num">
                                      <p:cBhvr>
                                        <p:cTn id="6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0">
                                            <p:txEl>
                                              <p:pRg st="0" end="0"/>
                                            </p:txEl>
                                          </p:spTgt>
                                        </p:tgtEl>
                                        <p:attrNameLst>
                                          <p:attrName>ppt_h</p:attrName>
                                        </p:attrNameLst>
                                      </p:cBhvr>
                                      <p:tavLst>
                                        <p:tav tm="0">
                                          <p:val>
                                            <p:fltVal val="0"/>
                                          </p:val>
                                        </p:tav>
                                        <p:tav tm="100000">
                                          <p:val>
                                            <p:strVal val="#ppt_h"/>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32">
                                            <p:txEl>
                                              <p:pRg st="0" end="0"/>
                                            </p:txEl>
                                          </p:spTgt>
                                        </p:tgtEl>
                                        <p:attrNameLst>
                                          <p:attrName>style.visibility</p:attrName>
                                        </p:attrNameLst>
                                      </p:cBhvr>
                                      <p:to>
                                        <p:strVal val="visible"/>
                                      </p:to>
                                    </p:set>
                                    <p:anim calcmode="lin" valueType="num">
                                      <p:cBhvr>
                                        <p:cTn id="71"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32">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33">
                                            <p:txEl>
                                              <p:pRg st="0" end="0"/>
                                            </p:txEl>
                                          </p:spTgt>
                                        </p:tgtEl>
                                        <p:attrNameLst>
                                          <p:attrName>style.visibility</p:attrName>
                                        </p:attrNameLst>
                                      </p:cBhvr>
                                      <p:to>
                                        <p:strVal val="visible"/>
                                      </p:to>
                                    </p:set>
                                    <p:anim calcmode="lin" valueType="num">
                                      <p:cBhvr>
                                        <p:cTn id="7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8" dur="500"/>
                                        <p:tgtEl>
                                          <p:spTgt spid="33">
                                            <p:txEl>
                                              <p:pRg st="0" end="0"/>
                                            </p:txEl>
                                          </p:spTgt>
                                        </p:tgtEl>
                                      </p:cBhvr>
                                    </p:animEffect>
                                  </p:childTnLst>
                                </p:cTn>
                              </p:par>
                              <p:par>
                                <p:cTn id="79" presetID="23" presetClass="entr" presetSubtype="16" fill="hold" grpId="0" nodeType="withEffect">
                                  <p:stCondLst>
                                    <p:cond delay="200"/>
                                  </p:stCondLst>
                                  <p:childTnLst>
                                    <p:set>
                                      <p:cBhvr>
                                        <p:cTn id="80" dur="1" fill="hold">
                                          <p:stCondLst>
                                            <p:cond delay="0"/>
                                          </p:stCondLst>
                                        </p:cTn>
                                        <p:tgtEl>
                                          <p:spTgt spid="34">
                                            <p:txEl>
                                              <p:pRg st="0" end="0"/>
                                            </p:txEl>
                                          </p:spTgt>
                                        </p:tgtEl>
                                        <p:attrNameLst>
                                          <p:attrName>style.visibility</p:attrName>
                                        </p:attrNameLst>
                                      </p:cBhvr>
                                      <p:to>
                                        <p:strVal val="visible"/>
                                      </p:to>
                                    </p:set>
                                    <p:anim calcmode="lin" valueType="num">
                                      <p:cBhvr>
                                        <p:cTn id="8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34">
                                            <p:txEl>
                                              <p:pRg st="0" end="0"/>
                                            </p:txEl>
                                          </p:spTgt>
                                        </p:tgtEl>
                                        <p:attrNameLst>
                                          <p:attrName>ppt_h</p:attrName>
                                        </p:attrNameLst>
                                      </p:cBhvr>
                                      <p:tavLst>
                                        <p:tav tm="0">
                                          <p:val>
                                            <p:fltVal val="0"/>
                                          </p:val>
                                        </p:tav>
                                        <p:tav tm="100000">
                                          <p:val>
                                            <p:strVal val="#ppt_h"/>
                                          </p:val>
                                        </p:tav>
                                      </p:tavLst>
                                    </p:anim>
                                  </p:childTnLst>
                                </p:cTn>
                              </p:par>
                              <p:par>
                                <p:cTn id="83" presetID="53" presetClass="entr" presetSubtype="16" fill="hold" grpId="0" nodeType="withEffect">
                                  <p:stCondLst>
                                    <p:cond delay="200"/>
                                  </p:stCondLst>
                                  <p:childTnLst>
                                    <p:set>
                                      <p:cBhvr>
                                        <p:cTn id="84" dur="1" fill="hold">
                                          <p:stCondLst>
                                            <p:cond delay="0"/>
                                          </p:stCondLst>
                                        </p:cTn>
                                        <p:tgtEl>
                                          <p:spTgt spid="35"/>
                                        </p:tgtEl>
                                        <p:attrNameLst>
                                          <p:attrName>style.visibility</p:attrName>
                                        </p:attrNameLst>
                                      </p:cBhvr>
                                      <p:to>
                                        <p:strVal val="visible"/>
                                      </p:to>
                                    </p:set>
                                    <p:anim calcmode="lin" valueType="num">
                                      <p:cBhvr>
                                        <p:cTn id="85" dur="500" fill="hold"/>
                                        <p:tgtEl>
                                          <p:spTgt spid="35"/>
                                        </p:tgtEl>
                                        <p:attrNameLst>
                                          <p:attrName>ppt_w</p:attrName>
                                        </p:attrNameLst>
                                      </p:cBhvr>
                                      <p:tavLst>
                                        <p:tav tm="0">
                                          <p:val>
                                            <p:fltVal val="0"/>
                                          </p:val>
                                        </p:tav>
                                        <p:tav tm="100000">
                                          <p:val>
                                            <p:strVal val="#ppt_w"/>
                                          </p:val>
                                        </p:tav>
                                      </p:tavLst>
                                    </p:anim>
                                    <p:anim calcmode="lin" valueType="num">
                                      <p:cBhvr>
                                        <p:cTn id="86" dur="500" fill="hold"/>
                                        <p:tgtEl>
                                          <p:spTgt spid="35"/>
                                        </p:tgtEl>
                                        <p:attrNameLst>
                                          <p:attrName>ppt_h</p:attrName>
                                        </p:attrNameLst>
                                      </p:cBhvr>
                                      <p:tavLst>
                                        <p:tav tm="0">
                                          <p:val>
                                            <p:fltVal val="0"/>
                                          </p:val>
                                        </p:tav>
                                        <p:tav tm="100000">
                                          <p:val>
                                            <p:strVal val="#ppt_h"/>
                                          </p:val>
                                        </p:tav>
                                      </p:tavLst>
                                    </p:anim>
                                    <p:animEffect transition="in" filter="fade">
                                      <p:cBhvr>
                                        <p:cTn id="87" dur="500"/>
                                        <p:tgtEl>
                                          <p:spTgt spid="35"/>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6">
                                            <p:txEl>
                                              <p:pRg st="0" end="0"/>
                                            </p:txEl>
                                          </p:spTgt>
                                        </p:tgtEl>
                                        <p:attrNameLst>
                                          <p:attrName>style.visibility</p:attrName>
                                        </p:attrNameLst>
                                      </p:cBhvr>
                                      <p:to>
                                        <p:strVal val="visible"/>
                                      </p:to>
                                    </p:set>
                                    <p:anim calcmode="lin" valueType="num">
                                      <p:cBhvr>
                                        <p:cTn id="9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6">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37">
                                            <p:txEl>
                                              <p:pRg st="0" end="0"/>
                                            </p:txEl>
                                          </p:spTgt>
                                        </p:tgtEl>
                                        <p:attrNameLst>
                                          <p:attrName>style.visibility</p:attrName>
                                        </p:attrNameLst>
                                      </p:cBhvr>
                                      <p:to>
                                        <p:strVal val="visible"/>
                                      </p:to>
                                    </p:set>
                                    <p:anim calcmode="lin" valueType="num">
                                      <p:cBhvr>
                                        <p:cTn id="9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7">
                                            <p:txEl>
                                              <p:pRg st="0" end="0"/>
                                            </p:txEl>
                                          </p:spTgt>
                                        </p:tgtEl>
                                      </p:cBhvr>
                                    </p:animEffect>
                                  </p:childTnLst>
                                </p:cTn>
                              </p:par>
                              <p:par>
                                <p:cTn id="98" presetID="23" presetClass="entr" presetSubtype="16" fill="hold" grpId="0" nodeType="withEffect">
                                  <p:stCondLst>
                                    <p:cond delay="200"/>
                                  </p:stCondLst>
                                  <p:childTnLst>
                                    <p:set>
                                      <p:cBhvr>
                                        <p:cTn id="99" dur="1" fill="hold">
                                          <p:stCondLst>
                                            <p:cond delay="0"/>
                                          </p:stCondLst>
                                        </p:cTn>
                                        <p:tgtEl>
                                          <p:spTgt spid="52">
                                            <p:txEl>
                                              <p:pRg st="0" end="0"/>
                                            </p:txEl>
                                          </p:spTgt>
                                        </p:tgtEl>
                                        <p:attrNameLst>
                                          <p:attrName>style.visibility</p:attrName>
                                        </p:attrNameLst>
                                      </p:cBhvr>
                                      <p:to>
                                        <p:strVal val="visible"/>
                                      </p:to>
                                    </p:set>
                                    <p:anim calcmode="lin" valueType="num">
                                      <p:cBhvr>
                                        <p:cTn id="100"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52">
                                            <p:txEl>
                                              <p:pRg st="0" end="0"/>
                                            </p:txEl>
                                          </p:spTgt>
                                        </p:tgtEl>
                                        <p:attrNameLst>
                                          <p:attrName>ppt_h</p:attrName>
                                        </p:attrNameLst>
                                      </p:cBhvr>
                                      <p:tavLst>
                                        <p:tav tm="0">
                                          <p:val>
                                            <p:fltVal val="0"/>
                                          </p:val>
                                        </p:tav>
                                        <p:tav tm="100000">
                                          <p:val>
                                            <p:strVal val="#ppt_h"/>
                                          </p:val>
                                        </p:tav>
                                      </p:tavLst>
                                    </p:anim>
                                  </p:childTnLst>
                                </p:cTn>
                              </p:par>
                              <p:par>
                                <p:cTn id="102" presetID="53" presetClass="entr" presetSubtype="16" fill="hold" grpId="0" nodeType="withEffect">
                                  <p:stCondLst>
                                    <p:cond delay="200"/>
                                  </p:stCondLst>
                                  <p:childTnLst>
                                    <p:set>
                                      <p:cBhvr>
                                        <p:cTn id="103" dur="1" fill="hold">
                                          <p:stCondLst>
                                            <p:cond delay="0"/>
                                          </p:stCondLst>
                                        </p:cTn>
                                        <p:tgtEl>
                                          <p:spTgt spid="53"/>
                                        </p:tgtEl>
                                        <p:attrNameLst>
                                          <p:attrName>style.visibility</p:attrName>
                                        </p:attrNameLst>
                                      </p:cBhvr>
                                      <p:to>
                                        <p:strVal val="visible"/>
                                      </p:to>
                                    </p:set>
                                    <p:anim calcmode="lin" valueType="num">
                                      <p:cBhvr>
                                        <p:cTn id="104" dur="500" fill="hold"/>
                                        <p:tgtEl>
                                          <p:spTgt spid="53"/>
                                        </p:tgtEl>
                                        <p:attrNameLst>
                                          <p:attrName>ppt_w</p:attrName>
                                        </p:attrNameLst>
                                      </p:cBhvr>
                                      <p:tavLst>
                                        <p:tav tm="0">
                                          <p:val>
                                            <p:fltVal val="0"/>
                                          </p:val>
                                        </p:tav>
                                        <p:tav tm="100000">
                                          <p:val>
                                            <p:strVal val="#ppt_w"/>
                                          </p:val>
                                        </p:tav>
                                      </p:tavLst>
                                    </p:anim>
                                    <p:anim calcmode="lin" valueType="num">
                                      <p:cBhvr>
                                        <p:cTn id="105" dur="500" fill="hold"/>
                                        <p:tgtEl>
                                          <p:spTgt spid="53"/>
                                        </p:tgtEl>
                                        <p:attrNameLst>
                                          <p:attrName>ppt_h</p:attrName>
                                        </p:attrNameLst>
                                      </p:cBhvr>
                                      <p:tavLst>
                                        <p:tav tm="0">
                                          <p:val>
                                            <p:fltVal val="0"/>
                                          </p:val>
                                        </p:tav>
                                        <p:tav tm="100000">
                                          <p:val>
                                            <p:strVal val="#ppt_h"/>
                                          </p:val>
                                        </p:tav>
                                      </p:tavLst>
                                    </p:anim>
                                    <p:animEffect transition="in" filter="fade">
                                      <p:cBhvr>
                                        <p:cTn id="106" dur="500"/>
                                        <p:tgtEl>
                                          <p:spTgt spid="53"/>
                                        </p:tgtEl>
                                      </p:cBhvr>
                                    </p:animEffect>
                                  </p:childTnLst>
                                </p:cTn>
                              </p:par>
                              <p:par>
                                <p:cTn id="107" presetID="53" presetClass="entr" presetSubtype="16" fill="hold" grpId="0" nodeType="withEffect">
                                  <p:stCondLst>
                                    <p:cond delay="200"/>
                                  </p:stCondLst>
                                  <p:childTnLst>
                                    <p:set>
                                      <p:cBhvr>
                                        <p:cTn id="108" dur="1" fill="hold">
                                          <p:stCondLst>
                                            <p:cond delay="0"/>
                                          </p:stCondLst>
                                        </p:cTn>
                                        <p:tgtEl>
                                          <p:spTgt spid="54">
                                            <p:txEl>
                                              <p:pRg st="0" end="0"/>
                                            </p:txEl>
                                          </p:spTgt>
                                        </p:tgtEl>
                                        <p:attrNameLst>
                                          <p:attrName>style.visibility</p:attrName>
                                        </p:attrNameLst>
                                      </p:cBhvr>
                                      <p:to>
                                        <p:strVal val="visible"/>
                                      </p:to>
                                    </p:set>
                                    <p:anim calcmode="lin" valueType="num">
                                      <p:cBhvr>
                                        <p:cTn id="109"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utoUpdateAnimBg="0"/>
      <p:bldP spid="21" grpId="0" autoUpdateAnimBg="0"/>
      <p:bldP spid="22" grpId="0" autoUpdateAnimBg="0"/>
      <p:bldP spid="23" grpId="0" autoUpdateAnimBg="0"/>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2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childTnLst>
                </p:cTn>
              </p:par>
            </p:tnLst>
          </p:tmpl>
        </p:tmplLst>
      </p:bldP>
      <p:bldP spid="27"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2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animBg="1"/>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2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52" grpId="0" build="p">
        <p:tmplLst>
          <p:tmpl lvl="1">
            <p:tnLst>
              <p:par>
                <p:cTn presetID="2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childTnLst>
                </p:cTn>
              </p:par>
            </p:tnLst>
          </p:tmpl>
        </p:tmplLst>
      </p:bldP>
      <p:bldP spid="53"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4008138" y="2845285"/>
            <a:ext cx="2970329" cy="507831"/>
          </a:xfrm>
          <a:prstGeom prst="rect">
            <a:avLst/>
          </a:prstGeom>
          <a:noFill/>
        </p:spPr>
        <p:txBody>
          <a:bodyPr wrap="square" lIns="0" tIns="0" rIns="0" bIns="0" rtlCol="0">
            <a:spAutoFit/>
          </a:bodyPr>
          <a:lstStyle/>
          <a:p>
            <a:r>
              <a:rPr lang="zh-CN" altLang="en-US" sz="3300" dirty="0">
                <a:solidFill>
                  <a:schemeClr val="accent1"/>
                </a:solidFill>
                <a:latin typeface="微软雅黑" panose="020B0503020204020204" pitchFamily="34" charset="-122"/>
                <a:ea typeface="微软雅黑" panose="020B0503020204020204" pitchFamily="34" charset="-122"/>
                <a:cs typeface="+mn-ea"/>
                <a:sym typeface="+mn-lt"/>
              </a:rPr>
              <a:t>请替换文字内容</a:t>
            </a:r>
            <a:endParaRPr lang="en-GB" altLang="zh-CN" sz="33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4" name="TextBox 49"/>
          <p:cNvSpPr txBox="1"/>
          <p:nvPr/>
        </p:nvSpPr>
        <p:spPr>
          <a:xfrm>
            <a:off x="4008138" y="3456549"/>
            <a:ext cx="3887636" cy="276999"/>
          </a:xfrm>
          <a:prstGeom prst="rect">
            <a:avLst/>
          </a:prstGeom>
          <a:noFill/>
        </p:spPr>
        <p:txBody>
          <a:bodyPr wrap="square" lIns="0" tIns="0" rIns="0" bIns="0" rtlCol="0">
            <a:spAutoFit/>
          </a:bodyPr>
          <a:lstStyle/>
          <a:p>
            <a:pPr eaLnBrk="0" hangingPunct="0"/>
            <a:r>
              <a:rPr lang="zh-CN" altLang="en-US" sz="900" dirty="0">
                <a:solidFill>
                  <a:schemeClr val="accent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p>
        </p:txBody>
      </p:sp>
      <p:sp>
        <p:nvSpPr>
          <p:cNvPr id="15" name="矩形 259"/>
          <p:cNvSpPr>
            <a:spLocks noChangeArrowheads="1"/>
          </p:cNvSpPr>
          <p:nvPr/>
        </p:nvSpPr>
        <p:spPr bwMode="auto">
          <a:xfrm>
            <a:off x="2441964" y="2367800"/>
            <a:ext cx="1647332"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0350" cap="all" spc="225" dirty="0">
                <a:solidFill>
                  <a:schemeClr val="accent1"/>
                </a:solidFill>
                <a:latin typeface="Impact" panose="020B0806030902050204" pitchFamily="34" charset="0"/>
                <a:cs typeface="Arial" panose="020B0604020202020204" pitchFamily="34" charset="0"/>
              </a:rPr>
              <a:t>04</a:t>
            </a:r>
            <a:endParaRPr lang="zh-CN" altLang="en-US" sz="10350" cap="all" spc="225"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7"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7188799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par>
                          <p:cTn id="32" fill="hold">
                            <p:stCondLst>
                              <p:cond delay="211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14"/>
                                        </p:tgtEl>
                                        <p:attrNameLst>
                                          <p:attrName>style.visibility</p:attrName>
                                        </p:attrNameLst>
                                      </p:cBhvr>
                                      <p:to>
                                        <p:strVal val="visible"/>
                                      </p:to>
                                    </p:set>
                                    <p:animEffect transition="in" filter="wipe(left)">
                                      <p:cBhvr>
                                        <p:cTn id="35" dur="200"/>
                                        <p:tgtEl>
                                          <p:spTgt spid="14"/>
                                        </p:tgtEl>
                                      </p:cBhvr>
                                    </p:animEffect>
                                  </p:childTnLst>
                                </p:cTn>
                              </p:par>
                              <p:par>
                                <p:cTn id="36" presetID="36" presetClass="emph" presetSubtype="0" fill="hold" grpId="1" nodeType="withEffect">
                                  <p:stCondLst>
                                    <p:cond delay="0"/>
                                  </p:stCondLst>
                                  <p:iterate type="lt">
                                    <p:tmPct val="30000"/>
                                  </p:iterate>
                                  <p:childTnLst>
                                    <p:animScale>
                                      <p:cBhvr>
                                        <p:cTn id="37" dur="50" autoRev="1" fill="hold">
                                          <p:stCondLst>
                                            <p:cond delay="0"/>
                                          </p:stCondLst>
                                        </p:cTn>
                                        <p:tgtEl>
                                          <p:spTgt spid="14"/>
                                        </p:tgtEl>
                                      </p:cBhvr>
                                      <p:to x="80000" y="100000"/>
                                    </p:animScale>
                                    <p:anim by="(#ppt_w*0.10)" calcmode="lin" valueType="num">
                                      <p:cBhvr>
                                        <p:cTn id="38" dur="50" autoRev="1" fill="hold">
                                          <p:stCondLst>
                                            <p:cond delay="0"/>
                                          </p:stCondLst>
                                        </p:cTn>
                                        <p:tgtEl>
                                          <p:spTgt spid="14"/>
                                        </p:tgtEl>
                                        <p:attrNameLst>
                                          <p:attrName>ppt_x</p:attrName>
                                        </p:attrNameLst>
                                      </p:cBhvr>
                                    </p:anim>
                                    <p:anim by="(-#ppt_w*0.10)" calcmode="lin" valueType="num">
                                      <p:cBhvr>
                                        <p:cTn id="39" dur="50" autoRev="1" fill="hold">
                                          <p:stCondLst>
                                            <p:cond delay="0"/>
                                          </p:stCondLst>
                                        </p:cTn>
                                        <p:tgtEl>
                                          <p:spTgt spid="14"/>
                                        </p:tgtEl>
                                        <p:attrNameLst>
                                          <p:attrName>ppt_y</p:attrName>
                                        </p:attrNameLst>
                                      </p:cBhvr>
                                    </p:anim>
                                    <p:animRot by="-480000">
                                      <p:cBhvr>
                                        <p:cTn id="40"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AutoShape 4"/>
          <p:cNvSpPr>
            <a:spLocks/>
          </p:cNvSpPr>
          <p:nvPr/>
        </p:nvSpPr>
        <p:spPr bwMode="auto">
          <a:xfrm>
            <a:off x="5116495" y="5295296"/>
            <a:ext cx="1191050" cy="3355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89" name="AutoShape 5"/>
          <p:cNvSpPr>
            <a:spLocks/>
          </p:cNvSpPr>
          <p:nvPr/>
        </p:nvSpPr>
        <p:spPr bwMode="auto">
          <a:xfrm>
            <a:off x="6491452" y="4364217"/>
            <a:ext cx="1191050" cy="3355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0" name="AutoShape 6"/>
          <p:cNvSpPr>
            <a:spLocks/>
          </p:cNvSpPr>
          <p:nvPr/>
        </p:nvSpPr>
        <p:spPr bwMode="auto">
          <a:xfrm>
            <a:off x="3247433" y="5295296"/>
            <a:ext cx="1293967" cy="373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1" name="AutoShape 7"/>
          <p:cNvSpPr>
            <a:spLocks/>
          </p:cNvSpPr>
          <p:nvPr/>
        </p:nvSpPr>
        <p:spPr bwMode="auto">
          <a:xfrm>
            <a:off x="1691660" y="4272554"/>
            <a:ext cx="1293967" cy="373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2" name="AutoShape 8"/>
          <p:cNvSpPr>
            <a:spLocks/>
          </p:cNvSpPr>
          <p:nvPr/>
        </p:nvSpPr>
        <p:spPr bwMode="auto">
          <a:xfrm>
            <a:off x="7066549" y="3244790"/>
            <a:ext cx="1190518" cy="3355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3" name="AutoShape 9"/>
          <p:cNvSpPr>
            <a:spLocks/>
          </p:cNvSpPr>
          <p:nvPr/>
        </p:nvSpPr>
        <p:spPr bwMode="auto">
          <a:xfrm>
            <a:off x="1321188" y="3179495"/>
            <a:ext cx="1293389" cy="373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01663" eaLnBrk="0">
              <a:defRPr sz="2500" b="1">
                <a:solidFill>
                  <a:srgbClr val="FFFFFF"/>
                </a:solidFill>
                <a:latin typeface="Lato" charset="0"/>
                <a:ea typeface="MS PGothic" panose="020B0600070205080204" pitchFamily="34" charset="-128"/>
                <a:sym typeface="Lato" charset="0"/>
              </a:defRPr>
            </a:lvl1pPr>
            <a:lvl2pPr marL="742950" indent="-285750" defTabSz="601663" eaLnBrk="0">
              <a:defRPr sz="2500" b="1">
                <a:solidFill>
                  <a:srgbClr val="FFFFFF"/>
                </a:solidFill>
                <a:latin typeface="Lato" charset="0"/>
                <a:ea typeface="MS PGothic" panose="020B0600070205080204" pitchFamily="34" charset="-128"/>
                <a:sym typeface="Lato" charset="0"/>
              </a:defRPr>
            </a:lvl2pPr>
            <a:lvl3pPr marL="1143000" indent="-228600" defTabSz="601663" eaLnBrk="0">
              <a:defRPr sz="2500" b="1">
                <a:solidFill>
                  <a:srgbClr val="FFFFFF"/>
                </a:solidFill>
                <a:latin typeface="Lato" charset="0"/>
                <a:ea typeface="MS PGothic" panose="020B0600070205080204" pitchFamily="34" charset="-128"/>
                <a:sym typeface="Lato" charset="0"/>
              </a:defRPr>
            </a:lvl3pPr>
            <a:lvl4pPr marL="1600200" indent="-228600" defTabSz="601663" eaLnBrk="0">
              <a:defRPr sz="2500" b="1">
                <a:solidFill>
                  <a:srgbClr val="FFFFFF"/>
                </a:solidFill>
                <a:latin typeface="Lato" charset="0"/>
                <a:ea typeface="MS PGothic" panose="020B0600070205080204" pitchFamily="34" charset="-128"/>
                <a:sym typeface="Lato" charset="0"/>
              </a:defRPr>
            </a:lvl4pPr>
            <a:lvl5pPr marL="2057400" indent="-228600" defTabSz="601663" eaLnBrk="0">
              <a:defRPr sz="2500" b="1">
                <a:solidFill>
                  <a:srgbClr val="FFFFFF"/>
                </a:solidFill>
                <a:latin typeface="Lato" charset="0"/>
                <a:ea typeface="MS PGothic" panose="020B0600070205080204" pitchFamily="34" charset="-128"/>
                <a:sym typeface="Lato" charset="0"/>
              </a:defRPr>
            </a:lvl5pPr>
            <a:lvl6pPr marL="25146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663"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593"/>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4" name="AutoShape 10"/>
          <p:cNvSpPr>
            <a:spLocks/>
          </p:cNvSpPr>
          <p:nvPr/>
        </p:nvSpPr>
        <p:spPr bwMode="auto">
          <a:xfrm>
            <a:off x="3769163" y="2122850"/>
            <a:ext cx="524241" cy="1830764"/>
          </a:xfrm>
          <a:custGeom>
            <a:avLst/>
            <a:gdLst>
              <a:gd name="T0" fmla="+- 0 12581 3563"/>
              <a:gd name="T1" fmla="*/ T0 w 18037"/>
              <a:gd name="T2" fmla="*/ 10800 h 21600"/>
              <a:gd name="T3" fmla="+- 0 12581 3563"/>
              <a:gd name="T4" fmla="*/ T3 w 18037"/>
              <a:gd name="T5" fmla="*/ 10800 h 21600"/>
              <a:gd name="T6" fmla="+- 0 12581 3563"/>
              <a:gd name="T7" fmla="*/ T6 w 18037"/>
              <a:gd name="T8" fmla="*/ 10800 h 21600"/>
              <a:gd name="T9" fmla="+- 0 12581 3563"/>
              <a:gd name="T10" fmla="*/ T9 w 18037"/>
              <a:gd name="T11" fmla="*/ 10800 h 21600"/>
            </a:gdLst>
            <a:ahLst/>
            <a:cxnLst>
              <a:cxn ang="0">
                <a:pos x="T1" y="T2"/>
              </a:cxn>
              <a:cxn ang="0">
                <a:pos x="T4" y="T5"/>
              </a:cxn>
              <a:cxn ang="0">
                <a:pos x="T7" y="T8"/>
              </a:cxn>
              <a:cxn ang="0">
                <a:pos x="T10" y="T11"/>
              </a:cxn>
            </a:cxnLst>
            <a:rect l="0" t="0" r="r" b="b"/>
            <a:pathLst>
              <a:path w="18037" h="21600">
                <a:moveTo>
                  <a:pt x="18037" y="0"/>
                </a:moveTo>
                <a:cubicBezTo>
                  <a:pt x="15413" y="528"/>
                  <a:pt x="12938" y="1176"/>
                  <a:pt x="10687" y="1948"/>
                </a:cubicBezTo>
                <a:cubicBezTo>
                  <a:pt x="-3563" y="6836"/>
                  <a:pt x="-3563" y="14761"/>
                  <a:pt x="10687" y="19649"/>
                </a:cubicBezTo>
                <a:cubicBezTo>
                  <a:pt x="12938" y="20421"/>
                  <a:pt x="15413" y="21071"/>
                  <a:pt x="18037" y="21599"/>
                </a:cubicBezTo>
                <a:lnTo>
                  <a:pt x="18037" y="0"/>
                </a:lnTo>
                <a:close/>
              </a:path>
            </a:pathLst>
          </a:custGeom>
          <a:solidFill>
            <a:schemeClr val="accent1"/>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5" name="AutoShape 11"/>
          <p:cNvSpPr>
            <a:spLocks/>
          </p:cNvSpPr>
          <p:nvPr/>
        </p:nvSpPr>
        <p:spPr bwMode="auto">
          <a:xfrm>
            <a:off x="3856432" y="3150615"/>
            <a:ext cx="384863" cy="24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582" b="0">
                <a:latin typeface="Arial" panose="020B0604020202020204" pitchFamily="34" charset="0"/>
                <a:ea typeface="微软雅黑" panose="020B0503020204020204" pitchFamily="34" charset="-122"/>
                <a:sym typeface="Arial" panose="020B0604020202020204" pitchFamily="34" charset="0"/>
              </a:rPr>
              <a:t>01</a:t>
            </a:r>
            <a:endParaRPr lang="es-ES" altLang="zh-CN" sz="989">
              <a:latin typeface="Arial" panose="020B0604020202020204" pitchFamily="34" charset="0"/>
              <a:ea typeface="微软雅黑" panose="020B0503020204020204" pitchFamily="34" charset="-122"/>
              <a:sym typeface="Arial" panose="020B0604020202020204" pitchFamily="34" charset="0"/>
            </a:endParaRPr>
          </a:p>
        </p:txBody>
      </p:sp>
      <p:sp>
        <p:nvSpPr>
          <p:cNvPr id="41996" name="AutoShape 12"/>
          <p:cNvSpPr>
            <a:spLocks/>
          </p:cNvSpPr>
          <p:nvPr/>
        </p:nvSpPr>
        <p:spPr bwMode="auto">
          <a:xfrm>
            <a:off x="4353677" y="1979075"/>
            <a:ext cx="445763" cy="211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4175" y="45"/>
                  <a:pt x="6789" y="419"/>
                  <a:pt x="0" y="1136"/>
                </a:cubicBezTo>
                <a:lnTo>
                  <a:pt x="0" y="20463"/>
                </a:lnTo>
                <a:cubicBezTo>
                  <a:pt x="6789" y="21180"/>
                  <a:pt x="14175" y="21554"/>
                  <a:pt x="21600" y="21599"/>
                </a:cubicBezTo>
                <a:lnTo>
                  <a:pt x="21600" y="0"/>
                </a:lnTo>
                <a:close/>
              </a:path>
            </a:pathLst>
          </a:custGeom>
          <a:solidFill>
            <a:schemeClr val="accent2"/>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7" name="AutoShape 13"/>
          <p:cNvSpPr>
            <a:spLocks/>
          </p:cNvSpPr>
          <p:nvPr/>
        </p:nvSpPr>
        <p:spPr bwMode="auto">
          <a:xfrm>
            <a:off x="4385069" y="3502201"/>
            <a:ext cx="384235" cy="24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582" b="0">
                <a:latin typeface="Arial" panose="020B0604020202020204" pitchFamily="34" charset="0"/>
                <a:ea typeface="微软雅黑" panose="020B0503020204020204" pitchFamily="34" charset="-122"/>
                <a:sym typeface="Arial" panose="020B0604020202020204" pitchFamily="34" charset="0"/>
              </a:rPr>
              <a:t>02</a:t>
            </a:r>
            <a:endParaRPr lang="es-ES" altLang="zh-CN" sz="989">
              <a:latin typeface="Arial" panose="020B0604020202020204" pitchFamily="34" charset="0"/>
              <a:ea typeface="微软雅黑" panose="020B0503020204020204" pitchFamily="34" charset="-122"/>
              <a:sym typeface="Arial" panose="020B0604020202020204" pitchFamily="34" charset="0"/>
            </a:endParaRPr>
          </a:p>
        </p:txBody>
      </p:sp>
      <p:sp>
        <p:nvSpPr>
          <p:cNvPr id="41998" name="AutoShape 14"/>
          <p:cNvSpPr>
            <a:spLocks/>
          </p:cNvSpPr>
          <p:nvPr/>
        </p:nvSpPr>
        <p:spPr bwMode="auto">
          <a:xfrm>
            <a:off x="4859711" y="1979075"/>
            <a:ext cx="445135" cy="211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599"/>
                </a:lnTo>
                <a:cubicBezTo>
                  <a:pt x="7424" y="21556"/>
                  <a:pt x="14807" y="21185"/>
                  <a:pt x="21600" y="20470"/>
                </a:cubicBezTo>
                <a:lnTo>
                  <a:pt x="21600" y="1129"/>
                </a:lnTo>
                <a:cubicBezTo>
                  <a:pt x="14807" y="414"/>
                  <a:pt x="7424" y="43"/>
                  <a:pt x="0" y="0"/>
                </a:cubicBezTo>
                <a:close/>
              </a:path>
            </a:pathLst>
          </a:custGeom>
          <a:solidFill>
            <a:schemeClr val="accent3"/>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9" name="AutoShape 15"/>
          <p:cNvSpPr>
            <a:spLocks/>
          </p:cNvSpPr>
          <p:nvPr/>
        </p:nvSpPr>
        <p:spPr bwMode="auto">
          <a:xfrm>
            <a:off x="4887964" y="3502201"/>
            <a:ext cx="384235" cy="24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582" b="0">
                <a:latin typeface="Arial" panose="020B0604020202020204" pitchFamily="34" charset="0"/>
                <a:ea typeface="微软雅黑" panose="020B0503020204020204" pitchFamily="34" charset="-122"/>
                <a:sym typeface="Arial" panose="020B0604020202020204" pitchFamily="34" charset="0"/>
              </a:rPr>
              <a:t>03</a:t>
            </a:r>
            <a:endParaRPr lang="es-ES" altLang="zh-CN" sz="989">
              <a:latin typeface="Arial" panose="020B0604020202020204" pitchFamily="34" charset="0"/>
              <a:ea typeface="微软雅黑" panose="020B0503020204020204" pitchFamily="34" charset="-122"/>
              <a:sym typeface="Arial" panose="020B0604020202020204" pitchFamily="34" charset="0"/>
            </a:endParaRPr>
          </a:p>
        </p:txBody>
      </p:sp>
      <p:sp>
        <p:nvSpPr>
          <p:cNvPr id="42000" name="AutoShape 16"/>
          <p:cNvSpPr>
            <a:spLocks/>
          </p:cNvSpPr>
          <p:nvPr/>
        </p:nvSpPr>
        <p:spPr bwMode="auto">
          <a:xfrm>
            <a:off x="5366374" y="2120965"/>
            <a:ext cx="525497" cy="1832021"/>
          </a:xfrm>
          <a:custGeom>
            <a:avLst/>
            <a:gdLst>
              <a:gd name="T0" fmla="*/ 9022 w 18044"/>
              <a:gd name="T1" fmla="*/ 10800 h 21600"/>
              <a:gd name="T2" fmla="*/ 9022 w 18044"/>
              <a:gd name="T3" fmla="*/ 10800 h 21600"/>
              <a:gd name="T4" fmla="*/ 9022 w 18044"/>
              <a:gd name="T5" fmla="*/ 10800 h 21600"/>
              <a:gd name="T6" fmla="*/ 9022 w 18044"/>
              <a:gd name="T7" fmla="*/ 10800 h 21600"/>
            </a:gdLst>
            <a:ahLst/>
            <a:cxnLst>
              <a:cxn ang="0">
                <a:pos x="T0" y="T1"/>
              </a:cxn>
              <a:cxn ang="0">
                <a:pos x="T2" y="T3"/>
              </a:cxn>
              <a:cxn ang="0">
                <a:pos x="T4" y="T5"/>
              </a:cxn>
              <a:cxn ang="0">
                <a:pos x="T6" y="T7"/>
              </a:cxn>
            </a:cxnLst>
            <a:rect l="0" t="0" r="r" b="b"/>
            <a:pathLst>
              <a:path w="18044" h="21600">
                <a:moveTo>
                  <a:pt x="0" y="0"/>
                </a:moveTo>
                <a:lnTo>
                  <a:pt x="0" y="21599"/>
                </a:lnTo>
                <a:cubicBezTo>
                  <a:pt x="2632" y="21070"/>
                  <a:pt x="5116" y="20418"/>
                  <a:pt x="7374" y="19643"/>
                </a:cubicBezTo>
                <a:cubicBezTo>
                  <a:pt x="21599" y="14759"/>
                  <a:pt x="21599" y="6839"/>
                  <a:pt x="7374" y="1954"/>
                </a:cubicBezTo>
                <a:cubicBezTo>
                  <a:pt x="5116" y="1179"/>
                  <a:pt x="2632" y="529"/>
                  <a:pt x="0" y="0"/>
                </a:cubicBezTo>
                <a:close/>
              </a:path>
            </a:pathLst>
          </a:custGeom>
          <a:solidFill>
            <a:schemeClr val="accent4"/>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01" name="AutoShape 17"/>
          <p:cNvSpPr>
            <a:spLocks/>
          </p:cNvSpPr>
          <p:nvPr/>
        </p:nvSpPr>
        <p:spPr bwMode="auto">
          <a:xfrm>
            <a:off x="5407182" y="3144336"/>
            <a:ext cx="384863" cy="24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582" b="0">
                <a:latin typeface="Arial" panose="020B0604020202020204" pitchFamily="34" charset="0"/>
                <a:ea typeface="微软雅黑" panose="020B0503020204020204" pitchFamily="34" charset="-122"/>
                <a:sym typeface="Arial" panose="020B0604020202020204" pitchFamily="34" charset="0"/>
              </a:rPr>
              <a:t>04</a:t>
            </a:r>
            <a:endParaRPr lang="es-ES" altLang="zh-CN" sz="989">
              <a:latin typeface="Arial" panose="020B0604020202020204" pitchFamily="34" charset="0"/>
              <a:ea typeface="微软雅黑" panose="020B0503020204020204" pitchFamily="34" charset="-122"/>
              <a:sym typeface="Arial" panose="020B0604020202020204" pitchFamily="34" charset="0"/>
            </a:endParaRPr>
          </a:p>
        </p:txBody>
      </p:sp>
      <p:sp>
        <p:nvSpPr>
          <p:cNvPr id="42002" name="AutoShape 18"/>
          <p:cNvSpPr>
            <a:spLocks/>
          </p:cNvSpPr>
          <p:nvPr/>
        </p:nvSpPr>
        <p:spPr bwMode="auto">
          <a:xfrm>
            <a:off x="3501078" y="3370356"/>
            <a:ext cx="364772" cy="613394"/>
          </a:xfrm>
          <a:custGeom>
            <a:avLst/>
            <a:gdLst>
              <a:gd name="T0" fmla="*/ 461169 w 21600"/>
              <a:gd name="T1" fmla="*/ 775494 h 21600"/>
              <a:gd name="T2" fmla="*/ 461169 w 21600"/>
              <a:gd name="T3" fmla="*/ 775494 h 21600"/>
              <a:gd name="T4" fmla="*/ 461169 w 21600"/>
              <a:gd name="T5" fmla="*/ 775494 h 21600"/>
              <a:gd name="T6" fmla="*/ 461169 w 21600"/>
              <a:gd name="T7" fmla="*/ 7754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057" y="4474"/>
                  <a:pt x="5213" y="8744"/>
                  <a:pt x="9365" y="12671"/>
                </a:cubicBezTo>
                <a:cubicBezTo>
                  <a:pt x="12814" y="15934"/>
                  <a:pt x="16923" y="18932"/>
                  <a:pt x="21600" y="21599"/>
                </a:cubicBezTo>
              </a:path>
            </a:pathLst>
          </a:custGeom>
          <a:noFill/>
          <a:ln w="101600" cap="flat" cmpd="sng">
            <a:solidFill>
              <a:schemeClr val="accent1"/>
            </a:solidFill>
            <a:prstDash val="solid"/>
            <a:miter lim="0"/>
            <a:headEnd type="oval"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03" name="AutoShape 19"/>
          <p:cNvSpPr>
            <a:spLocks/>
          </p:cNvSpPr>
          <p:nvPr/>
        </p:nvSpPr>
        <p:spPr bwMode="auto">
          <a:xfrm>
            <a:off x="2701846" y="3143080"/>
            <a:ext cx="451412" cy="451412"/>
          </a:xfrm>
          <a:custGeom>
            <a:avLst/>
            <a:gdLst>
              <a:gd name="T0" fmla="*/ 570706 w 21600"/>
              <a:gd name="T1" fmla="*/ 570706 h 21600"/>
              <a:gd name="T2" fmla="*/ 570706 w 21600"/>
              <a:gd name="T3" fmla="*/ 570706 h 21600"/>
              <a:gd name="T4" fmla="*/ 570706 w 21600"/>
              <a:gd name="T5" fmla="*/ 570706 h 21600"/>
              <a:gd name="T6" fmla="*/ 570706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04" name="AutoShape 20"/>
          <p:cNvSpPr>
            <a:spLocks/>
          </p:cNvSpPr>
          <p:nvPr/>
        </p:nvSpPr>
        <p:spPr bwMode="auto">
          <a:xfrm>
            <a:off x="2770279" y="3207119"/>
            <a:ext cx="318940" cy="3189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05" name="AutoShape 21"/>
          <p:cNvSpPr>
            <a:spLocks/>
          </p:cNvSpPr>
          <p:nvPr/>
        </p:nvSpPr>
        <p:spPr bwMode="auto">
          <a:xfrm>
            <a:off x="2767002" y="3232074"/>
            <a:ext cx="319215" cy="256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01</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06" name="Line 22"/>
          <p:cNvSpPr>
            <a:spLocks noChangeShapeType="1"/>
          </p:cNvSpPr>
          <p:nvPr/>
        </p:nvSpPr>
        <p:spPr bwMode="auto">
          <a:xfrm>
            <a:off x="3247433" y="3370984"/>
            <a:ext cx="298222" cy="0"/>
          </a:xfrm>
          <a:prstGeom prst="line">
            <a:avLst/>
          </a:prstGeom>
          <a:noFill/>
          <a:ln w="6350" cap="flat" cmpd="sng">
            <a:solidFill>
              <a:schemeClr val="bg1">
                <a:lumMod val="65000"/>
              </a:schemeClr>
            </a:solidFill>
            <a:prstDash val="dash"/>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07" name="AutoShape 23"/>
          <p:cNvSpPr>
            <a:spLocks/>
          </p:cNvSpPr>
          <p:nvPr/>
        </p:nvSpPr>
        <p:spPr bwMode="auto">
          <a:xfrm>
            <a:off x="3831319" y="3946707"/>
            <a:ext cx="678061" cy="384863"/>
          </a:xfrm>
          <a:custGeom>
            <a:avLst/>
            <a:gdLst>
              <a:gd name="T0" fmla="*/ 857250 w 21600"/>
              <a:gd name="T1" fmla="*/ 486568 h 21600"/>
              <a:gd name="T2" fmla="*/ 857250 w 21600"/>
              <a:gd name="T3" fmla="*/ 486568 h 21600"/>
              <a:gd name="T4" fmla="*/ 857250 w 21600"/>
              <a:gd name="T5" fmla="*/ 486568 h 21600"/>
              <a:gd name="T6" fmla="*/ 857250 w 21600"/>
              <a:gd name="T7" fmla="*/ 4865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952" y="5171"/>
                  <a:pt x="6281" y="9632"/>
                  <a:pt x="9898" y="13266"/>
                </a:cubicBezTo>
                <a:cubicBezTo>
                  <a:pt x="13569" y="16954"/>
                  <a:pt x="17505" y="19757"/>
                  <a:pt x="21600" y="21599"/>
                </a:cubicBezTo>
              </a:path>
            </a:pathLst>
          </a:custGeom>
          <a:noFill/>
          <a:ln w="101600" cap="flat" cmpd="sng">
            <a:solidFill>
              <a:schemeClr val="accent2"/>
            </a:solidFill>
            <a:prstDash val="solid"/>
            <a:miter lim="0"/>
            <a:headEnd type="oval"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08" name="AutoShape 24"/>
          <p:cNvSpPr>
            <a:spLocks/>
          </p:cNvSpPr>
          <p:nvPr/>
        </p:nvSpPr>
        <p:spPr bwMode="auto">
          <a:xfrm>
            <a:off x="3082313" y="4253719"/>
            <a:ext cx="452041" cy="451413"/>
          </a:xfrm>
          <a:custGeom>
            <a:avLst/>
            <a:gdLst>
              <a:gd name="T0" fmla="*/ 571500 w 21600"/>
              <a:gd name="T1" fmla="*/ 570707 h 21600"/>
              <a:gd name="T2" fmla="*/ 571500 w 21600"/>
              <a:gd name="T3" fmla="*/ 570707 h 21600"/>
              <a:gd name="T4" fmla="*/ 571500 w 21600"/>
              <a:gd name="T5" fmla="*/ 570707 h 21600"/>
              <a:gd name="T6" fmla="*/ 571500 w 21600"/>
              <a:gd name="T7" fmla="*/ 5707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09" name="AutoShape 25"/>
          <p:cNvSpPr>
            <a:spLocks/>
          </p:cNvSpPr>
          <p:nvPr/>
        </p:nvSpPr>
        <p:spPr bwMode="auto">
          <a:xfrm>
            <a:off x="3152003" y="4317757"/>
            <a:ext cx="318940" cy="319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10" name="Line 26"/>
          <p:cNvSpPr>
            <a:spLocks noChangeShapeType="1"/>
          </p:cNvSpPr>
          <p:nvPr/>
        </p:nvSpPr>
        <p:spPr bwMode="auto">
          <a:xfrm flipH="1">
            <a:off x="3544399" y="3985633"/>
            <a:ext cx="243600" cy="242972"/>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1" name="AutoShape 27"/>
          <p:cNvSpPr>
            <a:spLocks/>
          </p:cNvSpPr>
          <p:nvPr/>
        </p:nvSpPr>
        <p:spPr bwMode="auto">
          <a:xfrm>
            <a:off x="3153121" y="4339574"/>
            <a:ext cx="319215" cy="256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02</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12" name="AutoShape 28"/>
          <p:cNvSpPr>
            <a:spLocks/>
          </p:cNvSpPr>
          <p:nvPr/>
        </p:nvSpPr>
        <p:spPr bwMode="auto">
          <a:xfrm>
            <a:off x="4403276" y="4302689"/>
            <a:ext cx="790443" cy="67806"/>
          </a:xfrm>
          <a:custGeom>
            <a:avLst/>
            <a:gdLst>
              <a:gd name="T0" fmla="*/ 999331 w 21600"/>
              <a:gd name="T1" fmla="*/ 85721 h 21275"/>
              <a:gd name="T2" fmla="*/ 999331 w 21600"/>
              <a:gd name="T3" fmla="*/ 85721 h 21275"/>
              <a:gd name="T4" fmla="*/ 999331 w 21600"/>
              <a:gd name="T5" fmla="*/ 85721 h 21275"/>
              <a:gd name="T6" fmla="*/ 999331 w 21600"/>
              <a:gd name="T7" fmla="*/ 85721 h 2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75">
                <a:moveTo>
                  <a:pt x="0" y="0"/>
                </a:moveTo>
                <a:cubicBezTo>
                  <a:pt x="3775" y="13687"/>
                  <a:pt x="7706" y="20851"/>
                  <a:pt x="11664" y="21257"/>
                </a:cubicBezTo>
                <a:cubicBezTo>
                  <a:pt x="15012" y="21599"/>
                  <a:pt x="18350" y="17101"/>
                  <a:pt x="21600" y="7866"/>
                </a:cubicBezTo>
              </a:path>
            </a:pathLst>
          </a:custGeom>
          <a:noFill/>
          <a:ln w="101600" cap="flat" cmpd="sng">
            <a:solidFill>
              <a:schemeClr val="accent3"/>
            </a:solidFill>
            <a:prstDash val="solid"/>
            <a:miter lim="0"/>
            <a:headEnd type="oval"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13" name="AutoShape 29"/>
          <p:cNvSpPr>
            <a:spLocks/>
          </p:cNvSpPr>
          <p:nvPr/>
        </p:nvSpPr>
        <p:spPr bwMode="auto">
          <a:xfrm>
            <a:off x="4000207" y="4760381"/>
            <a:ext cx="451412" cy="452041"/>
          </a:xfrm>
          <a:custGeom>
            <a:avLst/>
            <a:gdLst>
              <a:gd name="T0" fmla="*/ 570706 w 21600"/>
              <a:gd name="T1" fmla="*/ 571500 h 21600"/>
              <a:gd name="T2" fmla="*/ 570706 w 21600"/>
              <a:gd name="T3" fmla="*/ 571500 h 21600"/>
              <a:gd name="T4" fmla="*/ 570706 w 21600"/>
              <a:gd name="T5" fmla="*/ 571500 h 21600"/>
              <a:gd name="T6" fmla="*/ 570706 w 21600"/>
              <a:gd name="T7" fmla="*/ 571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14" name="AutoShape 30"/>
          <p:cNvSpPr>
            <a:spLocks/>
          </p:cNvSpPr>
          <p:nvPr/>
        </p:nvSpPr>
        <p:spPr bwMode="auto">
          <a:xfrm>
            <a:off x="4068013" y="4824420"/>
            <a:ext cx="318940" cy="3189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15" name="Line 31"/>
          <p:cNvSpPr>
            <a:spLocks noChangeShapeType="1"/>
          </p:cNvSpPr>
          <p:nvPr/>
        </p:nvSpPr>
        <p:spPr bwMode="auto">
          <a:xfrm flipH="1">
            <a:off x="4305335" y="4329687"/>
            <a:ext cx="93547" cy="328357"/>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6" name="AutoShape 32"/>
          <p:cNvSpPr>
            <a:spLocks/>
          </p:cNvSpPr>
          <p:nvPr/>
        </p:nvSpPr>
        <p:spPr bwMode="auto">
          <a:xfrm>
            <a:off x="4105469" y="4852159"/>
            <a:ext cx="254072" cy="239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03</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18" name="AutoShape 34"/>
          <p:cNvSpPr>
            <a:spLocks/>
          </p:cNvSpPr>
          <p:nvPr/>
        </p:nvSpPr>
        <p:spPr bwMode="auto">
          <a:xfrm>
            <a:off x="5116496" y="4760381"/>
            <a:ext cx="451412" cy="452041"/>
          </a:xfrm>
          <a:custGeom>
            <a:avLst/>
            <a:gdLst>
              <a:gd name="T0" fmla="*/ 570706 w 21600"/>
              <a:gd name="T1" fmla="*/ 571500 h 21600"/>
              <a:gd name="T2" fmla="*/ 570706 w 21600"/>
              <a:gd name="T3" fmla="*/ 571500 h 21600"/>
              <a:gd name="T4" fmla="*/ 570706 w 21600"/>
              <a:gd name="T5" fmla="*/ 571500 h 21600"/>
              <a:gd name="T6" fmla="*/ 570706 w 21600"/>
              <a:gd name="T7" fmla="*/ 571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19" name="AutoShape 35"/>
          <p:cNvSpPr>
            <a:spLocks/>
          </p:cNvSpPr>
          <p:nvPr/>
        </p:nvSpPr>
        <p:spPr bwMode="auto">
          <a:xfrm>
            <a:off x="5184929" y="4824420"/>
            <a:ext cx="318940" cy="3189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4"/>
          </a:solidFill>
          <a:ln>
            <a:noFill/>
          </a:ln>
          <a:effectLst/>
          <a:extLst/>
        </p:spPr>
        <p:txBody>
          <a:bodyPr lIns="0" tIns="0" rIns="0" bIns="0" anchor="ctr"/>
          <a:lstStyle/>
          <a:p>
            <a:pPr>
              <a:lnSpc>
                <a:spcPct val="120000"/>
              </a:lnSpc>
              <a:defRPr/>
            </a:pPr>
            <a:endParaRPr lang="es-ES" sz="2215">
              <a:solidFill>
                <a:srgbClr val="DBDBDB"/>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20" name="Line 36"/>
          <p:cNvSpPr>
            <a:spLocks noChangeShapeType="1"/>
          </p:cNvSpPr>
          <p:nvPr/>
        </p:nvSpPr>
        <p:spPr bwMode="auto">
          <a:xfrm>
            <a:off x="5139726" y="4329687"/>
            <a:ext cx="94175" cy="328357"/>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21" name="AutoShape 37"/>
          <p:cNvSpPr>
            <a:spLocks/>
          </p:cNvSpPr>
          <p:nvPr/>
        </p:nvSpPr>
        <p:spPr bwMode="auto">
          <a:xfrm>
            <a:off x="5108822" y="4810750"/>
            <a:ext cx="475550" cy="290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04</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23" name="AutoShape 39"/>
          <p:cNvSpPr>
            <a:spLocks/>
          </p:cNvSpPr>
          <p:nvPr/>
        </p:nvSpPr>
        <p:spPr bwMode="auto">
          <a:xfrm>
            <a:off x="5965328" y="4343499"/>
            <a:ext cx="451412" cy="451412"/>
          </a:xfrm>
          <a:custGeom>
            <a:avLst/>
            <a:gdLst>
              <a:gd name="T0" fmla="*/ 570706 w 21600"/>
              <a:gd name="T1" fmla="*/ 570706 h 21600"/>
              <a:gd name="T2" fmla="*/ 570706 w 21600"/>
              <a:gd name="T3" fmla="*/ 570706 h 21600"/>
              <a:gd name="T4" fmla="*/ 570706 w 21600"/>
              <a:gd name="T5" fmla="*/ 570706 h 21600"/>
              <a:gd name="T6" fmla="*/ 570706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24" name="AutoShape 40"/>
          <p:cNvSpPr>
            <a:spLocks/>
          </p:cNvSpPr>
          <p:nvPr/>
        </p:nvSpPr>
        <p:spPr bwMode="auto">
          <a:xfrm>
            <a:off x="6033761" y="4407537"/>
            <a:ext cx="318940" cy="319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25" name="Line 41"/>
          <p:cNvSpPr>
            <a:spLocks noChangeShapeType="1"/>
          </p:cNvSpPr>
          <p:nvPr/>
        </p:nvSpPr>
        <p:spPr bwMode="auto">
          <a:xfrm>
            <a:off x="5709171" y="4111200"/>
            <a:ext cx="242972" cy="242972"/>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26" name="AutoShape 42"/>
          <p:cNvSpPr>
            <a:spLocks/>
          </p:cNvSpPr>
          <p:nvPr/>
        </p:nvSpPr>
        <p:spPr bwMode="auto">
          <a:xfrm>
            <a:off x="6030484" y="4432494"/>
            <a:ext cx="319215" cy="256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05</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28" name="AutoShape 44"/>
          <p:cNvSpPr>
            <a:spLocks/>
          </p:cNvSpPr>
          <p:nvPr/>
        </p:nvSpPr>
        <p:spPr bwMode="auto">
          <a:xfrm>
            <a:off x="6549841" y="3213398"/>
            <a:ext cx="451413" cy="451412"/>
          </a:xfrm>
          <a:custGeom>
            <a:avLst/>
            <a:gdLst>
              <a:gd name="T0" fmla="*/ 570707 w 21600"/>
              <a:gd name="T1" fmla="*/ 570706 h 21600"/>
              <a:gd name="T2" fmla="*/ 570707 w 21600"/>
              <a:gd name="T3" fmla="*/ 570706 h 21600"/>
              <a:gd name="T4" fmla="*/ 570707 w 21600"/>
              <a:gd name="T5" fmla="*/ 570706 h 21600"/>
              <a:gd name="T6" fmla="*/ 570707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29" name="AutoShape 45"/>
          <p:cNvSpPr>
            <a:spLocks/>
          </p:cNvSpPr>
          <p:nvPr/>
        </p:nvSpPr>
        <p:spPr bwMode="auto">
          <a:xfrm>
            <a:off x="6618275" y="3277436"/>
            <a:ext cx="318940" cy="3189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6"/>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30" name="AutoShape 46"/>
          <p:cNvSpPr>
            <a:spLocks/>
          </p:cNvSpPr>
          <p:nvPr/>
        </p:nvSpPr>
        <p:spPr bwMode="auto">
          <a:xfrm>
            <a:off x="6614998" y="3302392"/>
            <a:ext cx="319215" cy="256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253" tIns="28253" rIns="28253" bIns="28253"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50" b="0" dirty="0">
                <a:latin typeface="Arial" panose="020B0604020202020204" pitchFamily="34" charset="0"/>
                <a:ea typeface="微软雅黑" panose="020B0503020204020204" pitchFamily="34" charset="-122"/>
                <a:sym typeface="Arial" panose="020B0604020202020204" pitchFamily="34" charset="0"/>
              </a:rPr>
              <a:t>06</a:t>
            </a:r>
            <a:endParaRPr lang="es-ES" altLang="zh-CN" sz="1050" dirty="0">
              <a:latin typeface="Arial" panose="020B0604020202020204" pitchFamily="34" charset="0"/>
              <a:ea typeface="微软雅黑" panose="020B0503020204020204" pitchFamily="34" charset="-122"/>
              <a:sym typeface="Arial" panose="020B0604020202020204" pitchFamily="34" charset="0"/>
            </a:endParaRPr>
          </a:p>
        </p:txBody>
      </p:sp>
      <p:sp>
        <p:nvSpPr>
          <p:cNvPr id="42031" name="Line 47"/>
          <p:cNvSpPr>
            <a:spLocks noChangeShapeType="1"/>
          </p:cNvSpPr>
          <p:nvPr/>
        </p:nvSpPr>
        <p:spPr bwMode="auto">
          <a:xfrm>
            <a:off x="6158700" y="3425605"/>
            <a:ext cx="298221" cy="0"/>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0812">
              <a:defRPr/>
            </a:pPr>
            <a:endParaRPr lang="es-ES" sz="47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7" name="AutoShape 33"/>
          <p:cNvSpPr>
            <a:spLocks/>
          </p:cNvSpPr>
          <p:nvPr/>
        </p:nvSpPr>
        <p:spPr bwMode="auto">
          <a:xfrm rot="10627777" flipV="1">
            <a:off x="5131564" y="3969310"/>
            <a:ext cx="691245" cy="352215"/>
          </a:xfrm>
          <a:custGeom>
            <a:avLst/>
            <a:gdLst>
              <a:gd name="T0" fmla="*/ 873919 w 21600"/>
              <a:gd name="T1" fmla="*/ 445293 h 21600"/>
              <a:gd name="T2" fmla="*/ 873919 w 21600"/>
              <a:gd name="T3" fmla="*/ 445293 h 21600"/>
              <a:gd name="T4" fmla="*/ 873919 w 21600"/>
              <a:gd name="T5" fmla="*/ 445293 h 21600"/>
              <a:gd name="T6" fmla="*/ 873919 w 21600"/>
              <a:gd name="T7" fmla="*/ 4452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132" y="3949"/>
                  <a:pt x="4452" y="7455"/>
                  <a:pt x="6927" y="10463"/>
                </a:cubicBezTo>
                <a:cubicBezTo>
                  <a:pt x="11450" y="15964"/>
                  <a:pt x="16422" y="19738"/>
                  <a:pt x="21599" y="21600"/>
                </a:cubicBezTo>
              </a:path>
            </a:pathLst>
          </a:custGeom>
          <a:noFill/>
          <a:ln w="101600" cap="flat" cmpd="sng">
            <a:solidFill>
              <a:schemeClr val="accent4"/>
            </a:solidFill>
            <a:prstDash val="solid"/>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22" name="AutoShape 38"/>
          <p:cNvSpPr>
            <a:spLocks/>
          </p:cNvSpPr>
          <p:nvPr/>
        </p:nvSpPr>
        <p:spPr bwMode="auto">
          <a:xfrm rot="172778" flipH="1">
            <a:off x="5685942" y="3409909"/>
            <a:ext cx="433205" cy="683084"/>
          </a:xfrm>
          <a:custGeom>
            <a:avLst/>
            <a:gdLst>
              <a:gd name="T0" fmla="*/ 547688 w 21600"/>
              <a:gd name="T1" fmla="*/ 863600 h 21600"/>
              <a:gd name="T2" fmla="*/ 547688 w 21600"/>
              <a:gd name="T3" fmla="*/ 863600 h 21600"/>
              <a:gd name="T4" fmla="*/ 547688 w 21600"/>
              <a:gd name="T5" fmla="*/ 863600 h 21600"/>
              <a:gd name="T6" fmla="*/ 547688 w 21600"/>
              <a:gd name="T7" fmla="*/ 8636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1541" y="4059"/>
                  <a:pt x="4096" y="7943"/>
                  <a:pt x="7570" y="11508"/>
                </a:cubicBezTo>
                <a:cubicBezTo>
                  <a:pt x="11303" y="15340"/>
                  <a:pt x="16046" y="18752"/>
                  <a:pt x="21599" y="21600"/>
                </a:cubicBezTo>
              </a:path>
            </a:pathLst>
          </a:custGeom>
          <a:noFill/>
          <a:ln w="101600" cap="flat" cmpd="sng">
            <a:solidFill>
              <a:schemeClr val="accent5"/>
            </a:solidFill>
            <a:prstDash val="solid"/>
            <a:miter lim="0"/>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27" name="AutoShape 43"/>
          <p:cNvSpPr>
            <a:spLocks/>
          </p:cNvSpPr>
          <p:nvPr/>
        </p:nvSpPr>
        <p:spPr bwMode="auto">
          <a:xfrm>
            <a:off x="6075825" y="3361566"/>
            <a:ext cx="127451" cy="12745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6"/>
          </a:solidFill>
          <a:ln>
            <a:noFill/>
          </a:ln>
          <a:effectLst/>
          <a:extLst/>
        </p:spPr>
        <p:txBody>
          <a:bodyPr lIns="0" tIns="0" rIns="0" bIns="0" anchor="ctr"/>
          <a:lstStyle/>
          <a:p>
            <a:pPr>
              <a:lnSpc>
                <a:spcPct val="120000"/>
              </a:lnSpc>
              <a:defRPr/>
            </a:pPr>
            <a:endParaRPr lang="es-ES" sz="2215">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6" name="任意多边形 45"/>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46"/>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1038099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995"/>
                                        </p:tgtEl>
                                        <p:attrNameLst>
                                          <p:attrName>style.visibility</p:attrName>
                                        </p:attrNameLst>
                                      </p:cBhvr>
                                      <p:to>
                                        <p:strVal val="visible"/>
                                      </p:to>
                                    </p:set>
                                    <p:anim calcmode="lin" valueType="num">
                                      <p:cBhvr additive="base">
                                        <p:cTn id="7" dur="500" fill="hold"/>
                                        <p:tgtEl>
                                          <p:spTgt spid="41995"/>
                                        </p:tgtEl>
                                        <p:attrNameLst>
                                          <p:attrName>ppt_x</p:attrName>
                                        </p:attrNameLst>
                                      </p:cBhvr>
                                      <p:tavLst>
                                        <p:tav tm="0">
                                          <p:val>
                                            <p:strVal val="#ppt_x"/>
                                          </p:val>
                                        </p:tav>
                                        <p:tav tm="100000">
                                          <p:val>
                                            <p:strVal val="#ppt_x"/>
                                          </p:val>
                                        </p:tav>
                                      </p:tavLst>
                                    </p:anim>
                                    <p:anim calcmode="lin" valueType="num">
                                      <p:cBhvr additive="base">
                                        <p:cTn id="8" dur="500" fill="hold"/>
                                        <p:tgtEl>
                                          <p:spTgt spid="4199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100"/>
                                  </p:stCondLst>
                                  <p:childTnLst>
                                    <p:set>
                                      <p:cBhvr>
                                        <p:cTn id="11" dur="1" fill="hold">
                                          <p:stCondLst>
                                            <p:cond delay="0"/>
                                          </p:stCondLst>
                                        </p:cTn>
                                        <p:tgtEl>
                                          <p:spTgt spid="41994"/>
                                        </p:tgtEl>
                                        <p:attrNameLst>
                                          <p:attrName>style.visibility</p:attrName>
                                        </p:attrNameLst>
                                      </p:cBhvr>
                                      <p:to>
                                        <p:strVal val="visible"/>
                                      </p:to>
                                    </p:set>
                                    <p:animEffect transition="in" filter="wipe(up)">
                                      <p:cBhvr>
                                        <p:cTn id="12" dur="500"/>
                                        <p:tgtEl>
                                          <p:spTgt spid="41994"/>
                                        </p:tgtEl>
                                      </p:cBhvr>
                                    </p:animEffect>
                                  </p:childTnLst>
                                </p:cTn>
                              </p:par>
                            </p:childTnLst>
                          </p:cTn>
                        </p:par>
                        <p:par>
                          <p:cTn id="13" fill="hold" nodeType="afterGroup">
                            <p:stCondLst>
                              <p:cond delay="1100"/>
                            </p:stCondLst>
                            <p:childTnLst>
                              <p:par>
                                <p:cTn id="14" presetID="2" presetClass="entr" presetSubtype="4" fill="hold" grpId="0" nodeType="afterEffect">
                                  <p:stCondLst>
                                    <p:cond delay="0"/>
                                  </p:stCondLst>
                                  <p:childTnLst>
                                    <p:set>
                                      <p:cBhvr>
                                        <p:cTn id="15" dur="1" fill="hold">
                                          <p:stCondLst>
                                            <p:cond delay="0"/>
                                          </p:stCondLst>
                                        </p:cTn>
                                        <p:tgtEl>
                                          <p:spTgt spid="41997"/>
                                        </p:tgtEl>
                                        <p:attrNameLst>
                                          <p:attrName>style.visibility</p:attrName>
                                        </p:attrNameLst>
                                      </p:cBhvr>
                                      <p:to>
                                        <p:strVal val="visible"/>
                                      </p:to>
                                    </p:set>
                                    <p:anim calcmode="lin" valueType="num">
                                      <p:cBhvr additive="base">
                                        <p:cTn id="16" dur="500" fill="hold"/>
                                        <p:tgtEl>
                                          <p:spTgt spid="41997"/>
                                        </p:tgtEl>
                                        <p:attrNameLst>
                                          <p:attrName>ppt_x</p:attrName>
                                        </p:attrNameLst>
                                      </p:cBhvr>
                                      <p:tavLst>
                                        <p:tav tm="0">
                                          <p:val>
                                            <p:strVal val="#ppt_x"/>
                                          </p:val>
                                        </p:tav>
                                        <p:tav tm="100000">
                                          <p:val>
                                            <p:strVal val="#ppt_x"/>
                                          </p:val>
                                        </p:tav>
                                      </p:tavLst>
                                    </p:anim>
                                    <p:anim calcmode="lin" valueType="num">
                                      <p:cBhvr additive="base">
                                        <p:cTn id="17" dur="500" fill="hold"/>
                                        <p:tgtEl>
                                          <p:spTgt spid="41997"/>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600"/>
                            </p:stCondLst>
                            <p:childTnLst>
                              <p:par>
                                <p:cTn id="19" presetID="22" presetClass="entr" presetSubtype="1" fill="hold" nodeType="afterEffect">
                                  <p:stCondLst>
                                    <p:cond delay="100"/>
                                  </p:stCondLst>
                                  <p:childTnLst>
                                    <p:set>
                                      <p:cBhvr>
                                        <p:cTn id="20" dur="1" fill="hold">
                                          <p:stCondLst>
                                            <p:cond delay="0"/>
                                          </p:stCondLst>
                                        </p:cTn>
                                        <p:tgtEl>
                                          <p:spTgt spid="41996"/>
                                        </p:tgtEl>
                                        <p:attrNameLst>
                                          <p:attrName>style.visibility</p:attrName>
                                        </p:attrNameLst>
                                      </p:cBhvr>
                                      <p:to>
                                        <p:strVal val="visible"/>
                                      </p:to>
                                    </p:set>
                                    <p:animEffect transition="in" filter="wipe(up)">
                                      <p:cBhvr>
                                        <p:cTn id="21" dur="500"/>
                                        <p:tgtEl>
                                          <p:spTgt spid="41996"/>
                                        </p:tgtEl>
                                      </p:cBhvr>
                                    </p:animEffect>
                                  </p:childTnLst>
                                </p:cTn>
                              </p:par>
                            </p:childTnLst>
                          </p:cTn>
                        </p:par>
                        <p:par>
                          <p:cTn id="22" fill="hold" nodeType="afterGroup">
                            <p:stCondLst>
                              <p:cond delay="2200"/>
                            </p:stCondLst>
                            <p:childTnLst>
                              <p:par>
                                <p:cTn id="23" presetID="2" presetClass="entr" presetSubtype="4" fill="hold" grpId="0" nodeType="afterEffect">
                                  <p:stCondLst>
                                    <p:cond delay="0"/>
                                  </p:stCondLst>
                                  <p:childTnLst>
                                    <p:set>
                                      <p:cBhvr>
                                        <p:cTn id="24" dur="1" fill="hold">
                                          <p:stCondLst>
                                            <p:cond delay="0"/>
                                          </p:stCondLst>
                                        </p:cTn>
                                        <p:tgtEl>
                                          <p:spTgt spid="41999"/>
                                        </p:tgtEl>
                                        <p:attrNameLst>
                                          <p:attrName>style.visibility</p:attrName>
                                        </p:attrNameLst>
                                      </p:cBhvr>
                                      <p:to>
                                        <p:strVal val="visible"/>
                                      </p:to>
                                    </p:set>
                                    <p:anim calcmode="lin" valueType="num">
                                      <p:cBhvr additive="base">
                                        <p:cTn id="25" dur="500" fill="hold"/>
                                        <p:tgtEl>
                                          <p:spTgt spid="41999"/>
                                        </p:tgtEl>
                                        <p:attrNameLst>
                                          <p:attrName>ppt_x</p:attrName>
                                        </p:attrNameLst>
                                      </p:cBhvr>
                                      <p:tavLst>
                                        <p:tav tm="0">
                                          <p:val>
                                            <p:strVal val="#ppt_x"/>
                                          </p:val>
                                        </p:tav>
                                        <p:tav tm="100000">
                                          <p:val>
                                            <p:strVal val="#ppt_x"/>
                                          </p:val>
                                        </p:tav>
                                      </p:tavLst>
                                    </p:anim>
                                    <p:anim calcmode="lin" valueType="num">
                                      <p:cBhvr additive="base">
                                        <p:cTn id="26" dur="500" fill="hold"/>
                                        <p:tgtEl>
                                          <p:spTgt spid="41999"/>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700"/>
                            </p:stCondLst>
                            <p:childTnLst>
                              <p:par>
                                <p:cTn id="28" presetID="22" presetClass="entr" presetSubtype="1" fill="hold" nodeType="afterEffect">
                                  <p:stCondLst>
                                    <p:cond delay="100"/>
                                  </p:stCondLst>
                                  <p:childTnLst>
                                    <p:set>
                                      <p:cBhvr>
                                        <p:cTn id="29" dur="1" fill="hold">
                                          <p:stCondLst>
                                            <p:cond delay="0"/>
                                          </p:stCondLst>
                                        </p:cTn>
                                        <p:tgtEl>
                                          <p:spTgt spid="41998"/>
                                        </p:tgtEl>
                                        <p:attrNameLst>
                                          <p:attrName>style.visibility</p:attrName>
                                        </p:attrNameLst>
                                      </p:cBhvr>
                                      <p:to>
                                        <p:strVal val="visible"/>
                                      </p:to>
                                    </p:set>
                                    <p:animEffect transition="in" filter="wipe(up)">
                                      <p:cBhvr>
                                        <p:cTn id="30" dur="500"/>
                                        <p:tgtEl>
                                          <p:spTgt spid="41998"/>
                                        </p:tgtEl>
                                      </p:cBhvr>
                                    </p:animEffect>
                                  </p:childTnLst>
                                </p:cTn>
                              </p:par>
                            </p:childTnLst>
                          </p:cTn>
                        </p:par>
                        <p:par>
                          <p:cTn id="31" fill="hold" nodeType="afterGroup">
                            <p:stCondLst>
                              <p:cond delay="3300"/>
                            </p:stCondLst>
                            <p:childTnLst>
                              <p:par>
                                <p:cTn id="32" presetID="2" presetClass="entr" presetSubtype="4" fill="hold" grpId="0" nodeType="afterEffect">
                                  <p:stCondLst>
                                    <p:cond delay="0"/>
                                  </p:stCondLst>
                                  <p:childTnLst>
                                    <p:set>
                                      <p:cBhvr>
                                        <p:cTn id="33" dur="1" fill="hold">
                                          <p:stCondLst>
                                            <p:cond delay="0"/>
                                          </p:stCondLst>
                                        </p:cTn>
                                        <p:tgtEl>
                                          <p:spTgt spid="42001"/>
                                        </p:tgtEl>
                                        <p:attrNameLst>
                                          <p:attrName>style.visibility</p:attrName>
                                        </p:attrNameLst>
                                      </p:cBhvr>
                                      <p:to>
                                        <p:strVal val="visible"/>
                                      </p:to>
                                    </p:set>
                                    <p:anim calcmode="lin" valueType="num">
                                      <p:cBhvr additive="base">
                                        <p:cTn id="34" dur="500" fill="hold"/>
                                        <p:tgtEl>
                                          <p:spTgt spid="42001"/>
                                        </p:tgtEl>
                                        <p:attrNameLst>
                                          <p:attrName>ppt_x</p:attrName>
                                        </p:attrNameLst>
                                      </p:cBhvr>
                                      <p:tavLst>
                                        <p:tav tm="0">
                                          <p:val>
                                            <p:strVal val="#ppt_x"/>
                                          </p:val>
                                        </p:tav>
                                        <p:tav tm="100000">
                                          <p:val>
                                            <p:strVal val="#ppt_x"/>
                                          </p:val>
                                        </p:tav>
                                      </p:tavLst>
                                    </p:anim>
                                    <p:anim calcmode="lin" valueType="num">
                                      <p:cBhvr additive="base">
                                        <p:cTn id="35" dur="500" fill="hold"/>
                                        <p:tgtEl>
                                          <p:spTgt spid="42001"/>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3800"/>
                            </p:stCondLst>
                            <p:childTnLst>
                              <p:par>
                                <p:cTn id="37" presetID="22" presetClass="entr" presetSubtype="1" fill="hold" nodeType="afterEffect">
                                  <p:stCondLst>
                                    <p:cond delay="100"/>
                                  </p:stCondLst>
                                  <p:childTnLst>
                                    <p:set>
                                      <p:cBhvr>
                                        <p:cTn id="38" dur="1" fill="hold">
                                          <p:stCondLst>
                                            <p:cond delay="0"/>
                                          </p:stCondLst>
                                        </p:cTn>
                                        <p:tgtEl>
                                          <p:spTgt spid="42000"/>
                                        </p:tgtEl>
                                        <p:attrNameLst>
                                          <p:attrName>style.visibility</p:attrName>
                                        </p:attrNameLst>
                                      </p:cBhvr>
                                      <p:to>
                                        <p:strVal val="visible"/>
                                      </p:to>
                                    </p:set>
                                    <p:animEffect transition="in" filter="wipe(up)">
                                      <p:cBhvr>
                                        <p:cTn id="39" dur="500"/>
                                        <p:tgtEl>
                                          <p:spTgt spid="42000"/>
                                        </p:tgtEl>
                                      </p:cBhvr>
                                    </p:animEffect>
                                  </p:childTnLst>
                                </p:cTn>
                              </p:par>
                            </p:childTnLst>
                          </p:cTn>
                        </p:par>
                        <p:par>
                          <p:cTn id="40" fill="hold" nodeType="afterGroup">
                            <p:stCondLst>
                              <p:cond delay="4400"/>
                            </p:stCondLst>
                            <p:childTnLst>
                              <p:par>
                                <p:cTn id="41" presetID="9" presetClass="entr" presetSubtype="0" fill="hold" grpId="0" nodeType="afterEffect">
                                  <p:stCondLst>
                                    <p:cond delay="100"/>
                                  </p:stCondLst>
                                  <p:childTnLst>
                                    <p:set>
                                      <p:cBhvr>
                                        <p:cTn id="42" dur="1" fill="hold">
                                          <p:stCondLst>
                                            <p:cond delay="0"/>
                                          </p:stCondLst>
                                        </p:cTn>
                                        <p:tgtEl>
                                          <p:spTgt spid="42005"/>
                                        </p:tgtEl>
                                        <p:attrNameLst>
                                          <p:attrName>style.visibility</p:attrName>
                                        </p:attrNameLst>
                                      </p:cBhvr>
                                      <p:to>
                                        <p:strVal val="visible"/>
                                      </p:to>
                                    </p:set>
                                    <p:animEffect transition="in" filter="dissolve">
                                      <p:cBhvr>
                                        <p:cTn id="43" dur="500"/>
                                        <p:tgtEl>
                                          <p:spTgt spid="42005"/>
                                        </p:tgtEl>
                                      </p:cBhvr>
                                    </p:animEffect>
                                  </p:childTnLst>
                                </p:cTn>
                              </p:par>
                            </p:childTnLst>
                          </p:cTn>
                        </p:par>
                        <p:par>
                          <p:cTn id="44" fill="hold" nodeType="afterGroup">
                            <p:stCondLst>
                              <p:cond delay="5000"/>
                            </p:stCondLst>
                            <p:childTnLst>
                              <p:par>
                                <p:cTn id="45" presetID="22" presetClass="entr" presetSubtype="4" fill="hold" nodeType="afterEffect">
                                  <p:stCondLst>
                                    <p:cond delay="100"/>
                                  </p:stCondLst>
                                  <p:childTnLst>
                                    <p:set>
                                      <p:cBhvr>
                                        <p:cTn id="46" dur="1" fill="hold">
                                          <p:stCondLst>
                                            <p:cond delay="0"/>
                                          </p:stCondLst>
                                        </p:cTn>
                                        <p:tgtEl>
                                          <p:spTgt spid="42006"/>
                                        </p:tgtEl>
                                        <p:attrNameLst>
                                          <p:attrName>style.visibility</p:attrName>
                                        </p:attrNameLst>
                                      </p:cBhvr>
                                      <p:to>
                                        <p:strVal val="visible"/>
                                      </p:to>
                                    </p:set>
                                    <p:animEffect transition="in" filter="wipe(down)">
                                      <p:cBhvr>
                                        <p:cTn id="47" dur="500"/>
                                        <p:tgtEl>
                                          <p:spTgt spid="42006"/>
                                        </p:tgtEl>
                                      </p:cBhvr>
                                    </p:animEffect>
                                  </p:childTnLst>
                                </p:cTn>
                              </p:par>
                            </p:childTnLst>
                          </p:cTn>
                        </p:par>
                        <p:par>
                          <p:cTn id="48" fill="hold" nodeType="afterGroup">
                            <p:stCondLst>
                              <p:cond delay="5600"/>
                            </p:stCondLst>
                            <p:childTnLst>
                              <p:par>
                                <p:cTn id="49" presetID="22" presetClass="entr" presetSubtype="8" fill="hold" grpId="0" nodeType="afterEffect">
                                  <p:stCondLst>
                                    <p:cond delay="100"/>
                                  </p:stCondLst>
                                  <p:childTnLst>
                                    <p:set>
                                      <p:cBhvr>
                                        <p:cTn id="50" dur="1" fill="hold">
                                          <p:stCondLst>
                                            <p:cond delay="0"/>
                                          </p:stCondLst>
                                        </p:cTn>
                                        <p:tgtEl>
                                          <p:spTgt spid="42002"/>
                                        </p:tgtEl>
                                        <p:attrNameLst>
                                          <p:attrName>style.visibility</p:attrName>
                                        </p:attrNameLst>
                                      </p:cBhvr>
                                      <p:to>
                                        <p:strVal val="visible"/>
                                      </p:to>
                                    </p:set>
                                    <p:animEffect transition="in" filter="wipe(left)">
                                      <p:cBhvr>
                                        <p:cTn id="51" dur="500"/>
                                        <p:tgtEl>
                                          <p:spTgt spid="42002"/>
                                        </p:tgtEl>
                                      </p:cBhvr>
                                    </p:animEffect>
                                  </p:childTnLst>
                                </p:cTn>
                              </p:par>
                            </p:childTnLst>
                          </p:cTn>
                        </p:par>
                        <p:par>
                          <p:cTn id="52" fill="hold" nodeType="afterGroup">
                            <p:stCondLst>
                              <p:cond delay="6200"/>
                            </p:stCondLst>
                            <p:childTnLst>
                              <p:par>
                                <p:cTn id="53" presetID="9" presetClass="entr" presetSubtype="0" fill="hold" grpId="0" nodeType="afterEffect">
                                  <p:stCondLst>
                                    <p:cond delay="100"/>
                                  </p:stCondLst>
                                  <p:childTnLst>
                                    <p:set>
                                      <p:cBhvr>
                                        <p:cTn id="54" dur="1" fill="hold">
                                          <p:stCondLst>
                                            <p:cond delay="0"/>
                                          </p:stCondLst>
                                        </p:cTn>
                                        <p:tgtEl>
                                          <p:spTgt spid="42003"/>
                                        </p:tgtEl>
                                        <p:attrNameLst>
                                          <p:attrName>style.visibility</p:attrName>
                                        </p:attrNameLst>
                                      </p:cBhvr>
                                      <p:to>
                                        <p:strVal val="visible"/>
                                      </p:to>
                                    </p:set>
                                    <p:animEffect transition="in" filter="dissolve">
                                      <p:cBhvr>
                                        <p:cTn id="55" dur="500"/>
                                        <p:tgtEl>
                                          <p:spTgt spid="42003"/>
                                        </p:tgtEl>
                                      </p:cBhvr>
                                    </p:animEffect>
                                  </p:childTnLst>
                                </p:cTn>
                              </p:par>
                            </p:childTnLst>
                          </p:cTn>
                        </p:par>
                        <p:par>
                          <p:cTn id="56" fill="hold" nodeType="afterGroup">
                            <p:stCondLst>
                              <p:cond delay="6800"/>
                            </p:stCondLst>
                            <p:childTnLst>
                              <p:par>
                                <p:cTn id="57" presetID="9" presetClass="entr" presetSubtype="0" fill="hold" nodeType="afterEffect">
                                  <p:stCondLst>
                                    <p:cond delay="100"/>
                                  </p:stCondLst>
                                  <p:childTnLst>
                                    <p:set>
                                      <p:cBhvr>
                                        <p:cTn id="58" dur="1" fill="hold">
                                          <p:stCondLst>
                                            <p:cond delay="0"/>
                                          </p:stCondLst>
                                        </p:cTn>
                                        <p:tgtEl>
                                          <p:spTgt spid="42004"/>
                                        </p:tgtEl>
                                        <p:attrNameLst>
                                          <p:attrName>style.visibility</p:attrName>
                                        </p:attrNameLst>
                                      </p:cBhvr>
                                      <p:to>
                                        <p:strVal val="visible"/>
                                      </p:to>
                                    </p:set>
                                    <p:animEffect transition="in" filter="dissolve">
                                      <p:cBhvr>
                                        <p:cTn id="59" dur="500"/>
                                        <p:tgtEl>
                                          <p:spTgt spid="42004"/>
                                        </p:tgtEl>
                                      </p:cBhvr>
                                    </p:animEffect>
                                  </p:childTnLst>
                                </p:cTn>
                              </p:par>
                            </p:childTnLst>
                          </p:cTn>
                        </p:par>
                        <p:par>
                          <p:cTn id="60" fill="hold" nodeType="afterGroup">
                            <p:stCondLst>
                              <p:cond delay="7400"/>
                            </p:stCondLst>
                            <p:childTnLst>
                              <p:par>
                                <p:cTn id="61" presetID="22" presetClass="entr" presetSubtype="4" fill="hold" nodeType="afterEffect">
                                  <p:stCondLst>
                                    <p:cond delay="100"/>
                                  </p:stCondLst>
                                  <p:childTnLst>
                                    <p:set>
                                      <p:cBhvr>
                                        <p:cTn id="62" dur="1" fill="hold">
                                          <p:stCondLst>
                                            <p:cond delay="0"/>
                                          </p:stCondLst>
                                        </p:cTn>
                                        <p:tgtEl>
                                          <p:spTgt spid="42010"/>
                                        </p:tgtEl>
                                        <p:attrNameLst>
                                          <p:attrName>style.visibility</p:attrName>
                                        </p:attrNameLst>
                                      </p:cBhvr>
                                      <p:to>
                                        <p:strVal val="visible"/>
                                      </p:to>
                                    </p:set>
                                    <p:animEffect transition="in" filter="wipe(down)">
                                      <p:cBhvr>
                                        <p:cTn id="63" dur="500"/>
                                        <p:tgtEl>
                                          <p:spTgt spid="42010"/>
                                        </p:tgtEl>
                                      </p:cBhvr>
                                    </p:animEffect>
                                  </p:childTnLst>
                                </p:cTn>
                              </p:par>
                            </p:childTnLst>
                          </p:cTn>
                        </p:par>
                        <p:par>
                          <p:cTn id="64" fill="hold" nodeType="afterGroup">
                            <p:stCondLst>
                              <p:cond delay="8000"/>
                            </p:stCondLst>
                            <p:childTnLst>
                              <p:par>
                                <p:cTn id="65" presetID="9" presetClass="entr" presetSubtype="0" fill="hold" grpId="0" nodeType="afterEffect">
                                  <p:stCondLst>
                                    <p:cond delay="100"/>
                                  </p:stCondLst>
                                  <p:childTnLst>
                                    <p:set>
                                      <p:cBhvr>
                                        <p:cTn id="66" dur="1" fill="hold">
                                          <p:stCondLst>
                                            <p:cond delay="0"/>
                                          </p:stCondLst>
                                        </p:cTn>
                                        <p:tgtEl>
                                          <p:spTgt spid="42011"/>
                                        </p:tgtEl>
                                        <p:attrNameLst>
                                          <p:attrName>style.visibility</p:attrName>
                                        </p:attrNameLst>
                                      </p:cBhvr>
                                      <p:to>
                                        <p:strVal val="visible"/>
                                      </p:to>
                                    </p:set>
                                    <p:animEffect transition="in" filter="dissolve">
                                      <p:cBhvr>
                                        <p:cTn id="67" dur="500"/>
                                        <p:tgtEl>
                                          <p:spTgt spid="42011"/>
                                        </p:tgtEl>
                                      </p:cBhvr>
                                    </p:animEffect>
                                  </p:childTnLst>
                                </p:cTn>
                              </p:par>
                            </p:childTnLst>
                          </p:cTn>
                        </p:par>
                        <p:par>
                          <p:cTn id="68" fill="hold" nodeType="afterGroup">
                            <p:stCondLst>
                              <p:cond delay="8600"/>
                            </p:stCondLst>
                            <p:childTnLst>
                              <p:par>
                                <p:cTn id="69" presetID="22" presetClass="entr" presetSubtype="8" fill="hold" grpId="0" nodeType="afterEffect">
                                  <p:stCondLst>
                                    <p:cond delay="100"/>
                                  </p:stCondLst>
                                  <p:childTnLst>
                                    <p:set>
                                      <p:cBhvr>
                                        <p:cTn id="70" dur="1" fill="hold">
                                          <p:stCondLst>
                                            <p:cond delay="0"/>
                                          </p:stCondLst>
                                        </p:cTn>
                                        <p:tgtEl>
                                          <p:spTgt spid="42007"/>
                                        </p:tgtEl>
                                        <p:attrNameLst>
                                          <p:attrName>style.visibility</p:attrName>
                                        </p:attrNameLst>
                                      </p:cBhvr>
                                      <p:to>
                                        <p:strVal val="visible"/>
                                      </p:to>
                                    </p:set>
                                    <p:animEffect transition="in" filter="wipe(left)">
                                      <p:cBhvr>
                                        <p:cTn id="71" dur="500"/>
                                        <p:tgtEl>
                                          <p:spTgt spid="42007"/>
                                        </p:tgtEl>
                                      </p:cBhvr>
                                    </p:animEffect>
                                  </p:childTnLst>
                                </p:cTn>
                              </p:par>
                            </p:childTnLst>
                          </p:cTn>
                        </p:par>
                        <p:par>
                          <p:cTn id="72" fill="hold" nodeType="afterGroup">
                            <p:stCondLst>
                              <p:cond delay="9200"/>
                            </p:stCondLst>
                            <p:childTnLst>
                              <p:par>
                                <p:cTn id="73" presetID="9" presetClass="entr" presetSubtype="0" fill="hold" grpId="0" nodeType="afterEffect">
                                  <p:stCondLst>
                                    <p:cond delay="100"/>
                                  </p:stCondLst>
                                  <p:childTnLst>
                                    <p:set>
                                      <p:cBhvr>
                                        <p:cTn id="74" dur="1" fill="hold">
                                          <p:stCondLst>
                                            <p:cond delay="0"/>
                                          </p:stCondLst>
                                        </p:cTn>
                                        <p:tgtEl>
                                          <p:spTgt spid="42008"/>
                                        </p:tgtEl>
                                        <p:attrNameLst>
                                          <p:attrName>style.visibility</p:attrName>
                                        </p:attrNameLst>
                                      </p:cBhvr>
                                      <p:to>
                                        <p:strVal val="visible"/>
                                      </p:to>
                                    </p:set>
                                    <p:animEffect transition="in" filter="dissolve">
                                      <p:cBhvr>
                                        <p:cTn id="75" dur="500"/>
                                        <p:tgtEl>
                                          <p:spTgt spid="42008"/>
                                        </p:tgtEl>
                                      </p:cBhvr>
                                    </p:animEffect>
                                  </p:childTnLst>
                                </p:cTn>
                              </p:par>
                            </p:childTnLst>
                          </p:cTn>
                        </p:par>
                        <p:par>
                          <p:cTn id="76" fill="hold" nodeType="afterGroup">
                            <p:stCondLst>
                              <p:cond delay="9800"/>
                            </p:stCondLst>
                            <p:childTnLst>
                              <p:par>
                                <p:cTn id="77" presetID="9" presetClass="entr" presetSubtype="0" fill="hold" nodeType="afterEffect">
                                  <p:stCondLst>
                                    <p:cond delay="100"/>
                                  </p:stCondLst>
                                  <p:childTnLst>
                                    <p:set>
                                      <p:cBhvr>
                                        <p:cTn id="78" dur="1" fill="hold">
                                          <p:stCondLst>
                                            <p:cond delay="0"/>
                                          </p:stCondLst>
                                        </p:cTn>
                                        <p:tgtEl>
                                          <p:spTgt spid="42009"/>
                                        </p:tgtEl>
                                        <p:attrNameLst>
                                          <p:attrName>style.visibility</p:attrName>
                                        </p:attrNameLst>
                                      </p:cBhvr>
                                      <p:to>
                                        <p:strVal val="visible"/>
                                      </p:to>
                                    </p:set>
                                    <p:animEffect transition="in" filter="dissolve">
                                      <p:cBhvr>
                                        <p:cTn id="79" dur="500"/>
                                        <p:tgtEl>
                                          <p:spTgt spid="42009"/>
                                        </p:tgtEl>
                                      </p:cBhvr>
                                    </p:animEffect>
                                  </p:childTnLst>
                                </p:cTn>
                              </p:par>
                            </p:childTnLst>
                          </p:cTn>
                        </p:par>
                        <p:par>
                          <p:cTn id="80" fill="hold" nodeType="afterGroup">
                            <p:stCondLst>
                              <p:cond delay="10400"/>
                            </p:stCondLst>
                            <p:childTnLst>
                              <p:par>
                                <p:cTn id="81" presetID="22" presetClass="entr" presetSubtype="4" fill="hold" nodeType="afterEffect">
                                  <p:stCondLst>
                                    <p:cond delay="100"/>
                                  </p:stCondLst>
                                  <p:childTnLst>
                                    <p:set>
                                      <p:cBhvr>
                                        <p:cTn id="82" dur="1" fill="hold">
                                          <p:stCondLst>
                                            <p:cond delay="0"/>
                                          </p:stCondLst>
                                        </p:cTn>
                                        <p:tgtEl>
                                          <p:spTgt spid="42015"/>
                                        </p:tgtEl>
                                        <p:attrNameLst>
                                          <p:attrName>style.visibility</p:attrName>
                                        </p:attrNameLst>
                                      </p:cBhvr>
                                      <p:to>
                                        <p:strVal val="visible"/>
                                      </p:to>
                                    </p:set>
                                    <p:animEffect transition="in" filter="wipe(down)">
                                      <p:cBhvr>
                                        <p:cTn id="83" dur="500"/>
                                        <p:tgtEl>
                                          <p:spTgt spid="42015"/>
                                        </p:tgtEl>
                                      </p:cBhvr>
                                    </p:animEffect>
                                  </p:childTnLst>
                                </p:cTn>
                              </p:par>
                            </p:childTnLst>
                          </p:cTn>
                        </p:par>
                        <p:par>
                          <p:cTn id="84" fill="hold" nodeType="afterGroup">
                            <p:stCondLst>
                              <p:cond delay="11000"/>
                            </p:stCondLst>
                            <p:childTnLst>
                              <p:par>
                                <p:cTn id="85" presetID="9" presetClass="entr" presetSubtype="0" fill="hold" grpId="0" nodeType="afterEffect">
                                  <p:stCondLst>
                                    <p:cond delay="100"/>
                                  </p:stCondLst>
                                  <p:childTnLst>
                                    <p:set>
                                      <p:cBhvr>
                                        <p:cTn id="86" dur="1" fill="hold">
                                          <p:stCondLst>
                                            <p:cond delay="0"/>
                                          </p:stCondLst>
                                        </p:cTn>
                                        <p:tgtEl>
                                          <p:spTgt spid="42016"/>
                                        </p:tgtEl>
                                        <p:attrNameLst>
                                          <p:attrName>style.visibility</p:attrName>
                                        </p:attrNameLst>
                                      </p:cBhvr>
                                      <p:to>
                                        <p:strVal val="visible"/>
                                      </p:to>
                                    </p:set>
                                    <p:animEffect transition="in" filter="dissolve">
                                      <p:cBhvr>
                                        <p:cTn id="87" dur="500"/>
                                        <p:tgtEl>
                                          <p:spTgt spid="42016"/>
                                        </p:tgtEl>
                                      </p:cBhvr>
                                    </p:animEffect>
                                  </p:childTnLst>
                                </p:cTn>
                              </p:par>
                            </p:childTnLst>
                          </p:cTn>
                        </p:par>
                        <p:par>
                          <p:cTn id="88" fill="hold" nodeType="afterGroup">
                            <p:stCondLst>
                              <p:cond delay="11600"/>
                            </p:stCondLst>
                            <p:childTnLst>
                              <p:par>
                                <p:cTn id="89" presetID="22" presetClass="entr" presetSubtype="8" fill="hold" grpId="0" nodeType="afterEffect">
                                  <p:stCondLst>
                                    <p:cond delay="100"/>
                                  </p:stCondLst>
                                  <p:childTnLst>
                                    <p:set>
                                      <p:cBhvr>
                                        <p:cTn id="90" dur="1" fill="hold">
                                          <p:stCondLst>
                                            <p:cond delay="0"/>
                                          </p:stCondLst>
                                        </p:cTn>
                                        <p:tgtEl>
                                          <p:spTgt spid="42012"/>
                                        </p:tgtEl>
                                        <p:attrNameLst>
                                          <p:attrName>style.visibility</p:attrName>
                                        </p:attrNameLst>
                                      </p:cBhvr>
                                      <p:to>
                                        <p:strVal val="visible"/>
                                      </p:to>
                                    </p:set>
                                    <p:animEffect transition="in" filter="wipe(left)">
                                      <p:cBhvr>
                                        <p:cTn id="91" dur="500"/>
                                        <p:tgtEl>
                                          <p:spTgt spid="42012"/>
                                        </p:tgtEl>
                                      </p:cBhvr>
                                    </p:animEffect>
                                  </p:childTnLst>
                                </p:cTn>
                              </p:par>
                            </p:childTnLst>
                          </p:cTn>
                        </p:par>
                        <p:par>
                          <p:cTn id="92" fill="hold" nodeType="afterGroup">
                            <p:stCondLst>
                              <p:cond delay="12200"/>
                            </p:stCondLst>
                            <p:childTnLst>
                              <p:par>
                                <p:cTn id="93" presetID="9" presetClass="entr" presetSubtype="0" fill="hold" grpId="0" nodeType="afterEffect">
                                  <p:stCondLst>
                                    <p:cond delay="100"/>
                                  </p:stCondLst>
                                  <p:childTnLst>
                                    <p:set>
                                      <p:cBhvr>
                                        <p:cTn id="94" dur="1" fill="hold">
                                          <p:stCondLst>
                                            <p:cond delay="0"/>
                                          </p:stCondLst>
                                        </p:cTn>
                                        <p:tgtEl>
                                          <p:spTgt spid="42013"/>
                                        </p:tgtEl>
                                        <p:attrNameLst>
                                          <p:attrName>style.visibility</p:attrName>
                                        </p:attrNameLst>
                                      </p:cBhvr>
                                      <p:to>
                                        <p:strVal val="visible"/>
                                      </p:to>
                                    </p:set>
                                    <p:animEffect transition="in" filter="dissolve">
                                      <p:cBhvr>
                                        <p:cTn id="95" dur="500"/>
                                        <p:tgtEl>
                                          <p:spTgt spid="42013"/>
                                        </p:tgtEl>
                                      </p:cBhvr>
                                    </p:animEffect>
                                  </p:childTnLst>
                                </p:cTn>
                              </p:par>
                            </p:childTnLst>
                          </p:cTn>
                        </p:par>
                        <p:par>
                          <p:cTn id="96" fill="hold" nodeType="afterGroup">
                            <p:stCondLst>
                              <p:cond delay="12800"/>
                            </p:stCondLst>
                            <p:childTnLst>
                              <p:par>
                                <p:cTn id="97" presetID="9" presetClass="entr" presetSubtype="0" fill="hold" nodeType="afterEffect">
                                  <p:stCondLst>
                                    <p:cond delay="100"/>
                                  </p:stCondLst>
                                  <p:childTnLst>
                                    <p:set>
                                      <p:cBhvr>
                                        <p:cTn id="98" dur="1" fill="hold">
                                          <p:stCondLst>
                                            <p:cond delay="0"/>
                                          </p:stCondLst>
                                        </p:cTn>
                                        <p:tgtEl>
                                          <p:spTgt spid="42014"/>
                                        </p:tgtEl>
                                        <p:attrNameLst>
                                          <p:attrName>style.visibility</p:attrName>
                                        </p:attrNameLst>
                                      </p:cBhvr>
                                      <p:to>
                                        <p:strVal val="visible"/>
                                      </p:to>
                                    </p:set>
                                    <p:animEffect transition="in" filter="dissolve">
                                      <p:cBhvr>
                                        <p:cTn id="99" dur="500"/>
                                        <p:tgtEl>
                                          <p:spTgt spid="42014"/>
                                        </p:tgtEl>
                                      </p:cBhvr>
                                    </p:animEffect>
                                  </p:childTnLst>
                                </p:cTn>
                              </p:par>
                            </p:childTnLst>
                          </p:cTn>
                        </p:par>
                        <p:par>
                          <p:cTn id="100" fill="hold" nodeType="afterGroup">
                            <p:stCondLst>
                              <p:cond delay="13400"/>
                            </p:stCondLst>
                            <p:childTnLst>
                              <p:par>
                                <p:cTn id="101" presetID="22" presetClass="entr" presetSubtype="4" fill="hold" nodeType="afterEffect">
                                  <p:stCondLst>
                                    <p:cond delay="100"/>
                                  </p:stCondLst>
                                  <p:childTnLst>
                                    <p:set>
                                      <p:cBhvr>
                                        <p:cTn id="102" dur="1" fill="hold">
                                          <p:stCondLst>
                                            <p:cond delay="0"/>
                                          </p:stCondLst>
                                        </p:cTn>
                                        <p:tgtEl>
                                          <p:spTgt spid="42020"/>
                                        </p:tgtEl>
                                        <p:attrNameLst>
                                          <p:attrName>style.visibility</p:attrName>
                                        </p:attrNameLst>
                                      </p:cBhvr>
                                      <p:to>
                                        <p:strVal val="visible"/>
                                      </p:to>
                                    </p:set>
                                    <p:animEffect transition="in" filter="wipe(down)">
                                      <p:cBhvr>
                                        <p:cTn id="103" dur="500"/>
                                        <p:tgtEl>
                                          <p:spTgt spid="42020"/>
                                        </p:tgtEl>
                                      </p:cBhvr>
                                    </p:animEffect>
                                  </p:childTnLst>
                                </p:cTn>
                              </p:par>
                            </p:childTnLst>
                          </p:cTn>
                        </p:par>
                        <p:par>
                          <p:cTn id="104" fill="hold" nodeType="afterGroup">
                            <p:stCondLst>
                              <p:cond delay="14000"/>
                            </p:stCondLst>
                            <p:childTnLst>
                              <p:par>
                                <p:cTn id="105" presetID="9" presetClass="entr" presetSubtype="0" fill="hold" grpId="0" nodeType="afterEffect">
                                  <p:stCondLst>
                                    <p:cond delay="100"/>
                                  </p:stCondLst>
                                  <p:childTnLst>
                                    <p:set>
                                      <p:cBhvr>
                                        <p:cTn id="106" dur="1" fill="hold">
                                          <p:stCondLst>
                                            <p:cond delay="0"/>
                                          </p:stCondLst>
                                        </p:cTn>
                                        <p:tgtEl>
                                          <p:spTgt spid="42021"/>
                                        </p:tgtEl>
                                        <p:attrNameLst>
                                          <p:attrName>style.visibility</p:attrName>
                                        </p:attrNameLst>
                                      </p:cBhvr>
                                      <p:to>
                                        <p:strVal val="visible"/>
                                      </p:to>
                                    </p:set>
                                    <p:animEffect transition="in" filter="dissolve">
                                      <p:cBhvr>
                                        <p:cTn id="107" dur="500"/>
                                        <p:tgtEl>
                                          <p:spTgt spid="42021"/>
                                        </p:tgtEl>
                                      </p:cBhvr>
                                    </p:animEffect>
                                  </p:childTnLst>
                                </p:cTn>
                              </p:par>
                            </p:childTnLst>
                          </p:cTn>
                        </p:par>
                        <p:par>
                          <p:cTn id="108" fill="hold" nodeType="afterGroup">
                            <p:stCondLst>
                              <p:cond delay="14600"/>
                            </p:stCondLst>
                            <p:childTnLst>
                              <p:par>
                                <p:cTn id="109" presetID="22" presetClass="entr" presetSubtype="8" fill="hold" grpId="0" nodeType="afterEffect">
                                  <p:stCondLst>
                                    <p:cond delay="100"/>
                                  </p:stCondLst>
                                  <p:childTnLst>
                                    <p:set>
                                      <p:cBhvr>
                                        <p:cTn id="110" dur="1" fill="hold">
                                          <p:stCondLst>
                                            <p:cond delay="0"/>
                                          </p:stCondLst>
                                        </p:cTn>
                                        <p:tgtEl>
                                          <p:spTgt spid="42017"/>
                                        </p:tgtEl>
                                        <p:attrNameLst>
                                          <p:attrName>style.visibility</p:attrName>
                                        </p:attrNameLst>
                                      </p:cBhvr>
                                      <p:to>
                                        <p:strVal val="visible"/>
                                      </p:to>
                                    </p:set>
                                    <p:animEffect transition="in" filter="wipe(left)">
                                      <p:cBhvr>
                                        <p:cTn id="111" dur="500"/>
                                        <p:tgtEl>
                                          <p:spTgt spid="42017"/>
                                        </p:tgtEl>
                                      </p:cBhvr>
                                    </p:animEffect>
                                  </p:childTnLst>
                                </p:cTn>
                              </p:par>
                            </p:childTnLst>
                          </p:cTn>
                        </p:par>
                        <p:par>
                          <p:cTn id="112" fill="hold" nodeType="afterGroup">
                            <p:stCondLst>
                              <p:cond delay="15200"/>
                            </p:stCondLst>
                            <p:childTnLst>
                              <p:par>
                                <p:cTn id="113" presetID="9" presetClass="entr" presetSubtype="0" fill="hold" grpId="0" nodeType="afterEffect">
                                  <p:stCondLst>
                                    <p:cond delay="100"/>
                                  </p:stCondLst>
                                  <p:childTnLst>
                                    <p:set>
                                      <p:cBhvr>
                                        <p:cTn id="114" dur="1" fill="hold">
                                          <p:stCondLst>
                                            <p:cond delay="0"/>
                                          </p:stCondLst>
                                        </p:cTn>
                                        <p:tgtEl>
                                          <p:spTgt spid="42018"/>
                                        </p:tgtEl>
                                        <p:attrNameLst>
                                          <p:attrName>style.visibility</p:attrName>
                                        </p:attrNameLst>
                                      </p:cBhvr>
                                      <p:to>
                                        <p:strVal val="visible"/>
                                      </p:to>
                                    </p:set>
                                    <p:animEffect transition="in" filter="dissolve">
                                      <p:cBhvr>
                                        <p:cTn id="115" dur="500"/>
                                        <p:tgtEl>
                                          <p:spTgt spid="42018"/>
                                        </p:tgtEl>
                                      </p:cBhvr>
                                    </p:animEffect>
                                  </p:childTnLst>
                                </p:cTn>
                              </p:par>
                            </p:childTnLst>
                          </p:cTn>
                        </p:par>
                        <p:par>
                          <p:cTn id="116" fill="hold" nodeType="afterGroup">
                            <p:stCondLst>
                              <p:cond delay="15800"/>
                            </p:stCondLst>
                            <p:childTnLst>
                              <p:par>
                                <p:cTn id="117" presetID="9" presetClass="entr" presetSubtype="0" fill="hold" nodeType="afterEffect">
                                  <p:stCondLst>
                                    <p:cond delay="100"/>
                                  </p:stCondLst>
                                  <p:childTnLst>
                                    <p:set>
                                      <p:cBhvr>
                                        <p:cTn id="118" dur="1" fill="hold">
                                          <p:stCondLst>
                                            <p:cond delay="0"/>
                                          </p:stCondLst>
                                        </p:cTn>
                                        <p:tgtEl>
                                          <p:spTgt spid="42019"/>
                                        </p:tgtEl>
                                        <p:attrNameLst>
                                          <p:attrName>style.visibility</p:attrName>
                                        </p:attrNameLst>
                                      </p:cBhvr>
                                      <p:to>
                                        <p:strVal val="visible"/>
                                      </p:to>
                                    </p:set>
                                    <p:animEffect transition="in" filter="dissolve">
                                      <p:cBhvr>
                                        <p:cTn id="119" dur="500"/>
                                        <p:tgtEl>
                                          <p:spTgt spid="42019"/>
                                        </p:tgtEl>
                                      </p:cBhvr>
                                    </p:animEffect>
                                  </p:childTnLst>
                                </p:cTn>
                              </p:par>
                            </p:childTnLst>
                          </p:cTn>
                        </p:par>
                        <p:par>
                          <p:cTn id="120" fill="hold" nodeType="afterGroup">
                            <p:stCondLst>
                              <p:cond delay="16400"/>
                            </p:stCondLst>
                            <p:childTnLst>
                              <p:par>
                                <p:cTn id="121" presetID="22" presetClass="entr" presetSubtype="4" fill="hold" nodeType="afterEffect">
                                  <p:stCondLst>
                                    <p:cond delay="100"/>
                                  </p:stCondLst>
                                  <p:childTnLst>
                                    <p:set>
                                      <p:cBhvr>
                                        <p:cTn id="122" dur="1" fill="hold">
                                          <p:stCondLst>
                                            <p:cond delay="0"/>
                                          </p:stCondLst>
                                        </p:cTn>
                                        <p:tgtEl>
                                          <p:spTgt spid="42025"/>
                                        </p:tgtEl>
                                        <p:attrNameLst>
                                          <p:attrName>style.visibility</p:attrName>
                                        </p:attrNameLst>
                                      </p:cBhvr>
                                      <p:to>
                                        <p:strVal val="visible"/>
                                      </p:to>
                                    </p:set>
                                    <p:animEffect transition="in" filter="wipe(down)">
                                      <p:cBhvr>
                                        <p:cTn id="123" dur="500"/>
                                        <p:tgtEl>
                                          <p:spTgt spid="42025"/>
                                        </p:tgtEl>
                                      </p:cBhvr>
                                    </p:animEffect>
                                  </p:childTnLst>
                                </p:cTn>
                              </p:par>
                            </p:childTnLst>
                          </p:cTn>
                        </p:par>
                        <p:par>
                          <p:cTn id="124" fill="hold" nodeType="afterGroup">
                            <p:stCondLst>
                              <p:cond delay="17000"/>
                            </p:stCondLst>
                            <p:childTnLst>
                              <p:par>
                                <p:cTn id="125" presetID="9" presetClass="entr" presetSubtype="0" fill="hold" grpId="0" nodeType="afterEffect">
                                  <p:stCondLst>
                                    <p:cond delay="100"/>
                                  </p:stCondLst>
                                  <p:childTnLst>
                                    <p:set>
                                      <p:cBhvr>
                                        <p:cTn id="126" dur="1" fill="hold">
                                          <p:stCondLst>
                                            <p:cond delay="0"/>
                                          </p:stCondLst>
                                        </p:cTn>
                                        <p:tgtEl>
                                          <p:spTgt spid="42026"/>
                                        </p:tgtEl>
                                        <p:attrNameLst>
                                          <p:attrName>style.visibility</p:attrName>
                                        </p:attrNameLst>
                                      </p:cBhvr>
                                      <p:to>
                                        <p:strVal val="visible"/>
                                      </p:to>
                                    </p:set>
                                    <p:animEffect transition="in" filter="dissolve">
                                      <p:cBhvr>
                                        <p:cTn id="127" dur="500"/>
                                        <p:tgtEl>
                                          <p:spTgt spid="42026"/>
                                        </p:tgtEl>
                                      </p:cBhvr>
                                    </p:animEffect>
                                  </p:childTnLst>
                                </p:cTn>
                              </p:par>
                            </p:childTnLst>
                          </p:cTn>
                        </p:par>
                        <p:par>
                          <p:cTn id="128" fill="hold" nodeType="afterGroup">
                            <p:stCondLst>
                              <p:cond delay="17600"/>
                            </p:stCondLst>
                            <p:childTnLst>
                              <p:par>
                                <p:cTn id="129" presetID="22" presetClass="entr" presetSubtype="8" fill="hold" grpId="0" nodeType="afterEffect">
                                  <p:stCondLst>
                                    <p:cond delay="100"/>
                                  </p:stCondLst>
                                  <p:childTnLst>
                                    <p:set>
                                      <p:cBhvr>
                                        <p:cTn id="130" dur="1" fill="hold">
                                          <p:stCondLst>
                                            <p:cond delay="0"/>
                                          </p:stCondLst>
                                        </p:cTn>
                                        <p:tgtEl>
                                          <p:spTgt spid="42022"/>
                                        </p:tgtEl>
                                        <p:attrNameLst>
                                          <p:attrName>style.visibility</p:attrName>
                                        </p:attrNameLst>
                                      </p:cBhvr>
                                      <p:to>
                                        <p:strVal val="visible"/>
                                      </p:to>
                                    </p:set>
                                    <p:animEffect transition="in" filter="wipe(left)">
                                      <p:cBhvr>
                                        <p:cTn id="131" dur="500"/>
                                        <p:tgtEl>
                                          <p:spTgt spid="42022"/>
                                        </p:tgtEl>
                                      </p:cBhvr>
                                    </p:animEffect>
                                  </p:childTnLst>
                                </p:cTn>
                              </p:par>
                            </p:childTnLst>
                          </p:cTn>
                        </p:par>
                        <p:par>
                          <p:cTn id="132" fill="hold" nodeType="afterGroup">
                            <p:stCondLst>
                              <p:cond delay="18200"/>
                            </p:stCondLst>
                            <p:childTnLst>
                              <p:par>
                                <p:cTn id="133" presetID="9" presetClass="entr" presetSubtype="0" fill="hold" grpId="0" nodeType="afterEffect">
                                  <p:stCondLst>
                                    <p:cond delay="100"/>
                                  </p:stCondLst>
                                  <p:childTnLst>
                                    <p:set>
                                      <p:cBhvr>
                                        <p:cTn id="134" dur="1" fill="hold">
                                          <p:stCondLst>
                                            <p:cond delay="0"/>
                                          </p:stCondLst>
                                        </p:cTn>
                                        <p:tgtEl>
                                          <p:spTgt spid="42023"/>
                                        </p:tgtEl>
                                        <p:attrNameLst>
                                          <p:attrName>style.visibility</p:attrName>
                                        </p:attrNameLst>
                                      </p:cBhvr>
                                      <p:to>
                                        <p:strVal val="visible"/>
                                      </p:to>
                                    </p:set>
                                    <p:animEffect transition="in" filter="dissolve">
                                      <p:cBhvr>
                                        <p:cTn id="135" dur="500"/>
                                        <p:tgtEl>
                                          <p:spTgt spid="42023"/>
                                        </p:tgtEl>
                                      </p:cBhvr>
                                    </p:animEffect>
                                  </p:childTnLst>
                                </p:cTn>
                              </p:par>
                            </p:childTnLst>
                          </p:cTn>
                        </p:par>
                        <p:par>
                          <p:cTn id="136" fill="hold" nodeType="afterGroup">
                            <p:stCondLst>
                              <p:cond delay="18800"/>
                            </p:stCondLst>
                            <p:childTnLst>
                              <p:par>
                                <p:cTn id="137" presetID="9" presetClass="entr" presetSubtype="0" fill="hold" nodeType="afterEffect">
                                  <p:stCondLst>
                                    <p:cond delay="100"/>
                                  </p:stCondLst>
                                  <p:childTnLst>
                                    <p:set>
                                      <p:cBhvr>
                                        <p:cTn id="138" dur="1" fill="hold">
                                          <p:stCondLst>
                                            <p:cond delay="0"/>
                                          </p:stCondLst>
                                        </p:cTn>
                                        <p:tgtEl>
                                          <p:spTgt spid="42024"/>
                                        </p:tgtEl>
                                        <p:attrNameLst>
                                          <p:attrName>style.visibility</p:attrName>
                                        </p:attrNameLst>
                                      </p:cBhvr>
                                      <p:to>
                                        <p:strVal val="visible"/>
                                      </p:to>
                                    </p:set>
                                    <p:animEffect transition="in" filter="dissolve">
                                      <p:cBhvr>
                                        <p:cTn id="139" dur="500"/>
                                        <p:tgtEl>
                                          <p:spTgt spid="42024"/>
                                        </p:tgtEl>
                                      </p:cBhvr>
                                    </p:animEffect>
                                  </p:childTnLst>
                                </p:cTn>
                              </p:par>
                            </p:childTnLst>
                          </p:cTn>
                        </p:par>
                        <p:par>
                          <p:cTn id="140" fill="hold" nodeType="afterGroup">
                            <p:stCondLst>
                              <p:cond delay="19400"/>
                            </p:stCondLst>
                            <p:childTnLst>
                              <p:par>
                                <p:cTn id="141" presetID="9" presetClass="entr" presetSubtype="0" fill="hold" grpId="0" nodeType="afterEffect">
                                  <p:stCondLst>
                                    <p:cond delay="100"/>
                                  </p:stCondLst>
                                  <p:childTnLst>
                                    <p:set>
                                      <p:cBhvr>
                                        <p:cTn id="142" dur="1" fill="hold">
                                          <p:stCondLst>
                                            <p:cond delay="0"/>
                                          </p:stCondLst>
                                        </p:cTn>
                                        <p:tgtEl>
                                          <p:spTgt spid="42030"/>
                                        </p:tgtEl>
                                        <p:attrNameLst>
                                          <p:attrName>style.visibility</p:attrName>
                                        </p:attrNameLst>
                                      </p:cBhvr>
                                      <p:to>
                                        <p:strVal val="visible"/>
                                      </p:to>
                                    </p:set>
                                    <p:animEffect transition="in" filter="dissolve">
                                      <p:cBhvr>
                                        <p:cTn id="143" dur="500"/>
                                        <p:tgtEl>
                                          <p:spTgt spid="42030"/>
                                        </p:tgtEl>
                                      </p:cBhvr>
                                    </p:animEffect>
                                  </p:childTnLst>
                                </p:cTn>
                              </p:par>
                            </p:childTnLst>
                          </p:cTn>
                        </p:par>
                        <p:par>
                          <p:cTn id="144" fill="hold" nodeType="afterGroup">
                            <p:stCondLst>
                              <p:cond delay="20000"/>
                            </p:stCondLst>
                            <p:childTnLst>
                              <p:par>
                                <p:cTn id="145" presetID="22" presetClass="entr" presetSubtype="4" fill="hold" nodeType="afterEffect">
                                  <p:stCondLst>
                                    <p:cond delay="100"/>
                                  </p:stCondLst>
                                  <p:childTnLst>
                                    <p:set>
                                      <p:cBhvr>
                                        <p:cTn id="146" dur="1" fill="hold">
                                          <p:stCondLst>
                                            <p:cond delay="0"/>
                                          </p:stCondLst>
                                        </p:cTn>
                                        <p:tgtEl>
                                          <p:spTgt spid="42031"/>
                                        </p:tgtEl>
                                        <p:attrNameLst>
                                          <p:attrName>style.visibility</p:attrName>
                                        </p:attrNameLst>
                                      </p:cBhvr>
                                      <p:to>
                                        <p:strVal val="visible"/>
                                      </p:to>
                                    </p:set>
                                    <p:animEffect transition="in" filter="wipe(down)">
                                      <p:cBhvr>
                                        <p:cTn id="147" dur="500"/>
                                        <p:tgtEl>
                                          <p:spTgt spid="42031"/>
                                        </p:tgtEl>
                                      </p:cBhvr>
                                    </p:animEffect>
                                  </p:childTnLst>
                                </p:cTn>
                              </p:par>
                            </p:childTnLst>
                          </p:cTn>
                        </p:par>
                        <p:par>
                          <p:cTn id="148" fill="hold" nodeType="afterGroup">
                            <p:stCondLst>
                              <p:cond delay="20600"/>
                            </p:stCondLst>
                            <p:childTnLst>
                              <p:par>
                                <p:cTn id="149" presetID="22" presetClass="entr" presetSubtype="8" fill="hold" nodeType="afterEffect">
                                  <p:stCondLst>
                                    <p:cond delay="100"/>
                                  </p:stCondLst>
                                  <p:childTnLst>
                                    <p:set>
                                      <p:cBhvr>
                                        <p:cTn id="150" dur="1" fill="hold">
                                          <p:stCondLst>
                                            <p:cond delay="0"/>
                                          </p:stCondLst>
                                        </p:cTn>
                                        <p:tgtEl>
                                          <p:spTgt spid="42027"/>
                                        </p:tgtEl>
                                        <p:attrNameLst>
                                          <p:attrName>style.visibility</p:attrName>
                                        </p:attrNameLst>
                                      </p:cBhvr>
                                      <p:to>
                                        <p:strVal val="visible"/>
                                      </p:to>
                                    </p:set>
                                    <p:animEffect transition="in" filter="wipe(left)">
                                      <p:cBhvr>
                                        <p:cTn id="151" dur="500"/>
                                        <p:tgtEl>
                                          <p:spTgt spid="42027"/>
                                        </p:tgtEl>
                                      </p:cBhvr>
                                    </p:animEffect>
                                  </p:childTnLst>
                                </p:cTn>
                              </p:par>
                            </p:childTnLst>
                          </p:cTn>
                        </p:par>
                        <p:par>
                          <p:cTn id="152" fill="hold" nodeType="afterGroup">
                            <p:stCondLst>
                              <p:cond delay="21200"/>
                            </p:stCondLst>
                            <p:childTnLst>
                              <p:par>
                                <p:cTn id="153" presetID="9" presetClass="entr" presetSubtype="0" fill="hold" grpId="0" nodeType="afterEffect">
                                  <p:stCondLst>
                                    <p:cond delay="100"/>
                                  </p:stCondLst>
                                  <p:childTnLst>
                                    <p:set>
                                      <p:cBhvr>
                                        <p:cTn id="154" dur="1" fill="hold">
                                          <p:stCondLst>
                                            <p:cond delay="0"/>
                                          </p:stCondLst>
                                        </p:cTn>
                                        <p:tgtEl>
                                          <p:spTgt spid="42028"/>
                                        </p:tgtEl>
                                        <p:attrNameLst>
                                          <p:attrName>style.visibility</p:attrName>
                                        </p:attrNameLst>
                                      </p:cBhvr>
                                      <p:to>
                                        <p:strVal val="visible"/>
                                      </p:to>
                                    </p:set>
                                    <p:animEffect transition="in" filter="dissolve">
                                      <p:cBhvr>
                                        <p:cTn id="155" dur="500"/>
                                        <p:tgtEl>
                                          <p:spTgt spid="42028"/>
                                        </p:tgtEl>
                                      </p:cBhvr>
                                    </p:animEffect>
                                  </p:childTnLst>
                                </p:cTn>
                              </p:par>
                            </p:childTnLst>
                          </p:cTn>
                        </p:par>
                        <p:par>
                          <p:cTn id="156" fill="hold" nodeType="afterGroup">
                            <p:stCondLst>
                              <p:cond delay="21800"/>
                            </p:stCondLst>
                            <p:childTnLst>
                              <p:par>
                                <p:cTn id="157" presetID="9" presetClass="entr" presetSubtype="0" fill="hold" nodeType="afterEffect">
                                  <p:stCondLst>
                                    <p:cond delay="100"/>
                                  </p:stCondLst>
                                  <p:childTnLst>
                                    <p:set>
                                      <p:cBhvr>
                                        <p:cTn id="158" dur="1" fill="hold">
                                          <p:stCondLst>
                                            <p:cond delay="0"/>
                                          </p:stCondLst>
                                        </p:cTn>
                                        <p:tgtEl>
                                          <p:spTgt spid="42029"/>
                                        </p:tgtEl>
                                        <p:attrNameLst>
                                          <p:attrName>style.visibility</p:attrName>
                                        </p:attrNameLst>
                                      </p:cBhvr>
                                      <p:to>
                                        <p:strVal val="visible"/>
                                      </p:to>
                                    </p:set>
                                    <p:animEffect transition="in" filter="dissolve">
                                      <p:cBhvr>
                                        <p:cTn id="159" dur="500"/>
                                        <p:tgtEl>
                                          <p:spTgt spid="42029"/>
                                        </p:tgtEl>
                                      </p:cBhvr>
                                    </p:animEffect>
                                  </p:childTnLst>
                                </p:cTn>
                              </p:par>
                            </p:childTnLst>
                          </p:cTn>
                        </p:par>
                        <p:par>
                          <p:cTn id="160" fill="hold" nodeType="afterGroup">
                            <p:stCondLst>
                              <p:cond delay="22400"/>
                            </p:stCondLst>
                            <p:childTnLst>
                              <p:par>
                                <p:cTn id="161" presetID="9" presetClass="entr" presetSubtype="0" fill="hold" grpId="0" nodeType="afterEffect">
                                  <p:stCondLst>
                                    <p:cond delay="100"/>
                                  </p:stCondLst>
                                  <p:childTnLst>
                                    <p:set>
                                      <p:cBhvr>
                                        <p:cTn id="162" dur="1" fill="hold">
                                          <p:stCondLst>
                                            <p:cond delay="0"/>
                                          </p:stCondLst>
                                        </p:cTn>
                                        <p:tgtEl>
                                          <p:spTgt spid="41992"/>
                                        </p:tgtEl>
                                        <p:attrNameLst>
                                          <p:attrName>style.visibility</p:attrName>
                                        </p:attrNameLst>
                                      </p:cBhvr>
                                      <p:to>
                                        <p:strVal val="visible"/>
                                      </p:to>
                                    </p:set>
                                    <p:animEffect transition="in" filter="dissolve">
                                      <p:cBhvr>
                                        <p:cTn id="163" dur="500"/>
                                        <p:tgtEl>
                                          <p:spTgt spid="41992"/>
                                        </p:tgtEl>
                                      </p:cBhvr>
                                    </p:animEffect>
                                  </p:childTnLst>
                                </p:cTn>
                              </p:par>
                            </p:childTnLst>
                          </p:cTn>
                        </p:par>
                        <p:par>
                          <p:cTn id="164" fill="hold" nodeType="afterGroup">
                            <p:stCondLst>
                              <p:cond delay="23000"/>
                            </p:stCondLst>
                            <p:childTnLst>
                              <p:par>
                                <p:cTn id="165" presetID="9" presetClass="entr" presetSubtype="0" fill="hold" grpId="0" nodeType="afterEffect">
                                  <p:stCondLst>
                                    <p:cond delay="100"/>
                                  </p:stCondLst>
                                  <p:childTnLst>
                                    <p:set>
                                      <p:cBhvr>
                                        <p:cTn id="166" dur="1" fill="hold">
                                          <p:stCondLst>
                                            <p:cond delay="0"/>
                                          </p:stCondLst>
                                        </p:cTn>
                                        <p:tgtEl>
                                          <p:spTgt spid="41993"/>
                                        </p:tgtEl>
                                        <p:attrNameLst>
                                          <p:attrName>style.visibility</p:attrName>
                                        </p:attrNameLst>
                                      </p:cBhvr>
                                      <p:to>
                                        <p:strVal val="visible"/>
                                      </p:to>
                                    </p:set>
                                    <p:animEffect transition="in" filter="dissolve">
                                      <p:cBhvr>
                                        <p:cTn id="167" dur="500"/>
                                        <p:tgtEl>
                                          <p:spTgt spid="41993"/>
                                        </p:tgtEl>
                                      </p:cBhvr>
                                    </p:animEffect>
                                  </p:childTnLst>
                                </p:cTn>
                              </p:par>
                            </p:childTnLst>
                          </p:cTn>
                        </p:par>
                        <p:par>
                          <p:cTn id="168" fill="hold" nodeType="afterGroup">
                            <p:stCondLst>
                              <p:cond delay="23600"/>
                            </p:stCondLst>
                            <p:childTnLst>
                              <p:par>
                                <p:cTn id="169" presetID="9" presetClass="entr" presetSubtype="0" fill="hold" grpId="0" nodeType="afterEffect">
                                  <p:stCondLst>
                                    <p:cond delay="100"/>
                                  </p:stCondLst>
                                  <p:childTnLst>
                                    <p:set>
                                      <p:cBhvr>
                                        <p:cTn id="170" dur="1" fill="hold">
                                          <p:stCondLst>
                                            <p:cond delay="0"/>
                                          </p:stCondLst>
                                        </p:cTn>
                                        <p:tgtEl>
                                          <p:spTgt spid="41989"/>
                                        </p:tgtEl>
                                        <p:attrNameLst>
                                          <p:attrName>style.visibility</p:attrName>
                                        </p:attrNameLst>
                                      </p:cBhvr>
                                      <p:to>
                                        <p:strVal val="visible"/>
                                      </p:to>
                                    </p:set>
                                    <p:animEffect transition="in" filter="dissolve">
                                      <p:cBhvr>
                                        <p:cTn id="171" dur="500"/>
                                        <p:tgtEl>
                                          <p:spTgt spid="41989"/>
                                        </p:tgtEl>
                                      </p:cBhvr>
                                    </p:animEffect>
                                  </p:childTnLst>
                                </p:cTn>
                              </p:par>
                            </p:childTnLst>
                          </p:cTn>
                        </p:par>
                        <p:par>
                          <p:cTn id="172" fill="hold" nodeType="afterGroup">
                            <p:stCondLst>
                              <p:cond delay="24200"/>
                            </p:stCondLst>
                            <p:childTnLst>
                              <p:par>
                                <p:cTn id="173" presetID="9" presetClass="entr" presetSubtype="0" fill="hold" grpId="0" nodeType="afterEffect">
                                  <p:stCondLst>
                                    <p:cond delay="100"/>
                                  </p:stCondLst>
                                  <p:childTnLst>
                                    <p:set>
                                      <p:cBhvr>
                                        <p:cTn id="174" dur="1" fill="hold">
                                          <p:stCondLst>
                                            <p:cond delay="0"/>
                                          </p:stCondLst>
                                        </p:cTn>
                                        <p:tgtEl>
                                          <p:spTgt spid="41991"/>
                                        </p:tgtEl>
                                        <p:attrNameLst>
                                          <p:attrName>style.visibility</p:attrName>
                                        </p:attrNameLst>
                                      </p:cBhvr>
                                      <p:to>
                                        <p:strVal val="visible"/>
                                      </p:to>
                                    </p:set>
                                    <p:animEffect transition="in" filter="dissolve">
                                      <p:cBhvr>
                                        <p:cTn id="175" dur="500"/>
                                        <p:tgtEl>
                                          <p:spTgt spid="41991"/>
                                        </p:tgtEl>
                                      </p:cBhvr>
                                    </p:animEffect>
                                  </p:childTnLst>
                                </p:cTn>
                              </p:par>
                            </p:childTnLst>
                          </p:cTn>
                        </p:par>
                        <p:par>
                          <p:cTn id="176" fill="hold" nodeType="afterGroup">
                            <p:stCondLst>
                              <p:cond delay="24800"/>
                            </p:stCondLst>
                            <p:childTnLst>
                              <p:par>
                                <p:cTn id="177" presetID="9" presetClass="entr" presetSubtype="0" fill="hold" grpId="0" nodeType="afterEffect">
                                  <p:stCondLst>
                                    <p:cond delay="100"/>
                                  </p:stCondLst>
                                  <p:childTnLst>
                                    <p:set>
                                      <p:cBhvr>
                                        <p:cTn id="178" dur="1" fill="hold">
                                          <p:stCondLst>
                                            <p:cond delay="0"/>
                                          </p:stCondLst>
                                        </p:cTn>
                                        <p:tgtEl>
                                          <p:spTgt spid="41990"/>
                                        </p:tgtEl>
                                        <p:attrNameLst>
                                          <p:attrName>style.visibility</p:attrName>
                                        </p:attrNameLst>
                                      </p:cBhvr>
                                      <p:to>
                                        <p:strVal val="visible"/>
                                      </p:to>
                                    </p:set>
                                    <p:animEffect transition="in" filter="dissolve">
                                      <p:cBhvr>
                                        <p:cTn id="179" dur="500"/>
                                        <p:tgtEl>
                                          <p:spTgt spid="41990"/>
                                        </p:tgtEl>
                                      </p:cBhvr>
                                    </p:animEffect>
                                  </p:childTnLst>
                                </p:cTn>
                              </p:par>
                            </p:childTnLst>
                          </p:cTn>
                        </p:par>
                        <p:par>
                          <p:cTn id="180" fill="hold" nodeType="afterGroup">
                            <p:stCondLst>
                              <p:cond delay="25400"/>
                            </p:stCondLst>
                            <p:childTnLst>
                              <p:par>
                                <p:cTn id="181" presetID="9" presetClass="entr" presetSubtype="0" fill="hold" grpId="0" nodeType="afterEffect">
                                  <p:stCondLst>
                                    <p:cond delay="100"/>
                                  </p:stCondLst>
                                  <p:childTnLst>
                                    <p:set>
                                      <p:cBhvr>
                                        <p:cTn id="182" dur="1" fill="hold">
                                          <p:stCondLst>
                                            <p:cond delay="0"/>
                                          </p:stCondLst>
                                        </p:cTn>
                                        <p:tgtEl>
                                          <p:spTgt spid="41988"/>
                                        </p:tgtEl>
                                        <p:attrNameLst>
                                          <p:attrName>style.visibility</p:attrName>
                                        </p:attrNameLst>
                                      </p:cBhvr>
                                      <p:to>
                                        <p:strVal val="visible"/>
                                      </p:to>
                                    </p:set>
                                    <p:animEffect transition="in" filter="dissolve">
                                      <p:cBhvr>
                                        <p:cTn id="18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utoUpdateAnimBg="0"/>
      <p:bldP spid="41989" grpId="0" autoUpdateAnimBg="0"/>
      <p:bldP spid="41990" grpId="0" autoUpdateAnimBg="0"/>
      <p:bldP spid="41991" grpId="0" autoUpdateAnimBg="0"/>
      <p:bldP spid="41992" grpId="0" autoUpdateAnimBg="0"/>
      <p:bldP spid="41993" grpId="0" autoUpdateAnimBg="0"/>
      <p:bldP spid="41995" grpId="0" autoUpdateAnimBg="0"/>
      <p:bldP spid="41997" grpId="0" autoUpdateAnimBg="0"/>
      <p:bldP spid="41999" grpId="0" autoUpdateAnimBg="0"/>
      <p:bldP spid="42001" grpId="0" autoUpdateAnimBg="0"/>
      <p:bldP spid="42002" grpId="0" animBg="1"/>
      <p:bldP spid="42003" grpId="0" animBg="1"/>
      <p:bldP spid="42005" grpId="0" autoUpdateAnimBg="0"/>
      <p:bldP spid="42007" grpId="0" animBg="1"/>
      <p:bldP spid="42008" grpId="0" animBg="1"/>
      <p:bldP spid="42011" grpId="0" autoUpdateAnimBg="0"/>
      <p:bldP spid="42012" grpId="0" animBg="1"/>
      <p:bldP spid="42013" grpId="0" animBg="1"/>
      <p:bldP spid="42016" grpId="0" autoUpdateAnimBg="0"/>
      <p:bldP spid="42018" grpId="0" animBg="1"/>
      <p:bldP spid="42021" grpId="0" autoUpdateAnimBg="0"/>
      <p:bldP spid="42023" grpId="0" animBg="1"/>
      <p:bldP spid="42026" grpId="0" autoUpdateAnimBg="0"/>
      <p:bldP spid="42028" grpId="0" animBg="1"/>
      <p:bldP spid="42030" grpId="0" autoUpdateAnimBg="0"/>
      <p:bldP spid="42017" grpId="0" animBg="1"/>
      <p:bldP spid="420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637838" y="2839645"/>
            <a:ext cx="3183308" cy="2800883"/>
            <a:chOff x="2187184" y="1723730"/>
            <a:chExt cx="3475701" cy="3058149"/>
          </a:xfrm>
        </p:grpSpPr>
        <p:grpSp>
          <p:nvGrpSpPr>
            <p:cNvPr id="10" name="Group 9"/>
            <p:cNvGrpSpPr/>
            <p:nvPr/>
          </p:nvGrpSpPr>
          <p:grpSpPr>
            <a:xfrm rot="213443">
              <a:off x="2187184" y="3362127"/>
              <a:ext cx="1677010" cy="1419752"/>
              <a:chOff x="2955668" y="2969079"/>
              <a:chExt cx="1677010" cy="1419752"/>
            </a:xfrm>
          </p:grpSpPr>
          <p:sp>
            <p:nvSpPr>
              <p:cNvPr id="4" name="Freeform 3"/>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accent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 Same Side Corner Rectangle 4"/>
              <p:cNvSpPr>
                <a:spLocks/>
              </p:cNvSpPr>
              <p:nvPr/>
            </p:nvSpPr>
            <p:spPr bwMode="auto">
              <a:xfrm rot="13500000">
                <a:off x="3568110" y="3071025"/>
                <a:ext cx="343555" cy="1568440"/>
              </a:xfrm>
              <a:prstGeom prst="round2SameRect">
                <a:avLst>
                  <a:gd name="adj1" fmla="val 16667"/>
                  <a:gd name="adj2" fmla="val 22024"/>
                </a:avLst>
              </a:prstGeom>
              <a:solidFill>
                <a:schemeClr val="accent1">
                  <a:lumMod val="75000"/>
                </a:schemeClr>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0"/>
            <p:cNvGrpSpPr/>
            <p:nvPr/>
          </p:nvGrpSpPr>
          <p:grpSpPr>
            <a:xfrm>
              <a:off x="3488641" y="1723730"/>
              <a:ext cx="2174244" cy="2174244"/>
              <a:chOff x="4220769" y="1605276"/>
              <a:chExt cx="1739904" cy="1739904"/>
            </a:xfrm>
          </p:grpSpPr>
          <p:sp>
            <p:nvSpPr>
              <p:cNvPr id="9" name="Donut 8"/>
              <p:cNvSpPr/>
              <p:nvPr/>
            </p:nvSpPr>
            <p:spPr>
              <a:xfrm>
                <a:off x="4338879" y="1723386"/>
                <a:ext cx="1503684" cy="1503684"/>
              </a:xfrm>
              <a:prstGeom prst="donut">
                <a:avLst>
                  <a:gd name="adj" fmla="val 7174"/>
                </a:avLst>
              </a:prstGeom>
              <a:gradFill>
                <a:gsLst>
                  <a:gs pos="0">
                    <a:schemeClr val="bg2">
                      <a:lumMod val="75000"/>
                    </a:schemeClr>
                  </a:gs>
                  <a:gs pos="50000">
                    <a:schemeClr val="bg2">
                      <a:lumMod val="85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Donut 7"/>
              <p:cNvSpPr/>
              <p:nvPr/>
            </p:nvSpPr>
            <p:spPr>
              <a:xfrm>
                <a:off x="4220769" y="1605276"/>
                <a:ext cx="1739904" cy="1739904"/>
              </a:xfrm>
              <a:prstGeom prst="donut">
                <a:avLst>
                  <a:gd name="adj" fmla="val 9286"/>
                </a:avLst>
              </a:prstGeom>
              <a:gradFill>
                <a:gsLst>
                  <a:gs pos="0">
                    <a:schemeClr val="bg2">
                      <a:lumMod val="75000"/>
                    </a:schemeClr>
                  </a:gs>
                  <a:gs pos="50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0" name="Group 39"/>
          <p:cNvGrpSpPr/>
          <p:nvPr/>
        </p:nvGrpSpPr>
        <p:grpSpPr>
          <a:xfrm>
            <a:off x="4230792" y="4699673"/>
            <a:ext cx="666887" cy="666886"/>
            <a:chOff x="3926454" y="3754605"/>
            <a:chExt cx="728142" cy="728140"/>
          </a:xfrm>
        </p:grpSpPr>
        <p:sp>
          <p:nvSpPr>
            <p:cNvPr id="15" name="Oval 14"/>
            <p:cNvSpPr/>
            <p:nvPr/>
          </p:nvSpPr>
          <p:spPr>
            <a:xfrm rot="20300499">
              <a:off x="3926454" y="3754605"/>
              <a:ext cx="728142" cy="728140"/>
            </a:xfrm>
            <a:prstGeom prst="ellips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just">
                <a:lnSpc>
                  <a:spcPct val="120000"/>
                </a:lnSpc>
              </a:pPr>
              <a:endParaRPr lang="zh-CN" alt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70"/>
            <p:cNvSpPr>
              <a:spLocks noEditPoints="1"/>
            </p:cNvSpPr>
            <p:nvPr/>
          </p:nvSpPr>
          <p:spPr bwMode="auto">
            <a:xfrm>
              <a:off x="4134391" y="3986705"/>
              <a:ext cx="312266" cy="263940"/>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5465496" y="2749706"/>
            <a:ext cx="666887" cy="666886"/>
            <a:chOff x="5274567" y="1625529"/>
            <a:chExt cx="728142" cy="728140"/>
          </a:xfrm>
        </p:grpSpPr>
        <p:sp>
          <p:nvSpPr>
            <p:cNvPr id="13" name="Oval 12"/>
            <p:cNvSpPr/>
            <p:nvPr/>
          </p:nvSpPr>
          <p:spPr>
            <a:xfrm rot="20300499">
              <a:off x="5274567" y="1625529"/>
              <a:ext cx="728142" cy="728140"/>
            </a:xfrm>
            <a:prstGeom prst="ellipse">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just">
                <a:lnSpc>
                  <a:spcPct val="120000"/>
                </a:lnSpc>
              </a:pPr>
              <a:endParaRPr lang="zh-CN" alt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3"/>
            <p:cNvSpPr>
              <a:spLocks noEditPoints="1"/>
            </p:cNvSpPr>
            <p:nvPr/>
          </p:nvSpPr>
          <p:spPr bwMode="auto">
            <a:xfrm>
              <a:off x="5482504" y="1832846"/>
              <a:ext cx="312266" cy="313506"/>
            </a:xfrm>
            <a:custGeom>
              <a:avLst/>
              <a:gdLst/>
              <a:ahLst/>
              <a:cxnLst>
                <a:cxn ang="0">
                  <a:pos x="128" y="256"/>
                </a:cxn>
                <a:cxn ang="0">
                  <a:pos x="0" y="128"/>
                </a:cxn>
                <a:cxn ang="0">
                  <a:pos x="128" y="0"/>
                </a:cxn>
                <a:cxn ang="0">
                  <a:pos x="256" y="128"/>
                </a:cxn>
                <a:cxn ang="0">
                  <a:pos x="128" y="256"/>
                </a:cxn>
                <a:cxn ang="0">
                  <a:pos x="24" y="128"/>
                </a:cxn>
                <a:cxn ang="0">
                  <a:pos x="128" y="128"/>
                </a:cxn>
                <a:cxn ang="0">
                  <a:pos x="128" y="24"/>
                </a:cxn>
                <a:cxn ang="0">
                  <a:pos x="24" y="128"/>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128" y="128"/>
                    <a:pt x="128" y="128"/>
                    <a:pt x="128" y="128"/>
                  </a:cubicBezTo>
                  <a:cubicBezTo>
                    <a:pt x="128" y="24"/>
                    <a:pt x="128" y="24"/>
                    <a:pt x="128" y="24"/>
                  </a:cubicBezTo>
                  <a:cubicBezTo>
                    <a:pt x="71" y="24"/>
                    <a:pt x="24" y="71"/>
                    <a:pt x="24" y="128"/>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5556511" y="4173221"/>
            <a:ext cx="666887" cy="666886"/>
            <a:chOff x="5373943" y="3179798"/>
            <a:chExt cx="728142" cy="728140"/>
          </a:xfrm>
        </p:grpSpPr>
        <p:sp>
          <p:nvSpPr>
            <p:cNvPr id="14" name="Oval 13"/>
            <p:cNvSpPr/>
            <p:nvPr/>
          </p:nvSpPr>
          <p:spPr>
            <a:xfrm rot="20300499">
              <a:off x="5373943" y="3179798"/>
              <a:ext cx="728142" cy="728140"/>
            </a:xfrm>
            <a:prstGeom prst="ellips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just">
                <a:lnSpc>
                  <a:spcPct val="120000"/>
                </a:lnSpc>
              </a:pPr>
              <a:endParaRPr lang="zh-CN" alt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2"/>
            <p:cNvSpPr>
              <a:spLocks noEditPoints="1"/>
            </p:cNvSpPr>
            <p:nvPr/>
          </p:nvSpPr>
          <p:spPr bwMode="auto">
            <a:xfrm>
              <a:off x="5581880" y="3387734"/>
              <a:ext cx="312266" cy="312266"/>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80" y="140"/>
                </a:cxn>
                <a:cxn ang="0">
                  <a:pos x="156" y="140"/>
                </a:cxn>
                <a:cxn ang="0">
                  <a:pos x="140" y="140"/>
                </a:cxn>
                <a:cxn ang="0">
                  <a:pos x="128" y="140"/>
                </a:cxn>
                <a:cxn ang="0">
                  <a:pos x="116" y="128"/>
                </a:cxn>
                <a:cxn ang="0">
                  <a:pos x="116" y="56"/>
                </a:cxn>
                <a:cxn ang="0">
                  <a:pos x="128" y="44"/>
                </a:cxn>
                <a:cxn ang="0">
                  <a:pos x="140" y="56"/>
                </a:cxn>
                <a:cxn ang="0">
                  <a:pos x="140" y="116"/>
                </a:cxn>
                <a:cxn ang="0">
                  <a:pos x="156" y="116"/>
                </a:cxn>
                <a:cxn ang="0">
                  <a:pos x="180" y="116"/>
                </a:cxn>
                <a:cxn ang="0">
                  <a:pos x="192" y="128"/>
                </a:cxn>
                <a:cxn ang="0">
                  <a:pos x="180"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0" y="140"/>
                  </a:moveTo>
                  <a:cubicBezTo>
                    <a:pt x="156" y="140"/>
                    <a:pt x="156" y="140"/>
                    <a:pt x="156" y="140"/>
                  </a:cubicBezTo>
                  <a:cubicBezTo>
                    <a:pt x="140" y="140"/>
                    <a:pt x="140" y="140"/>
                    <a:pt x="140" y="140"/>
                  </a:cubicBezTo>
                  <a:cubicBezTo>
                    <a:pt x="128" y="140"/>
                    <a:pt x="128" y="140"/>
                    <a:pt x="128" y="140"/>
                  </a:cubicBezTo>
                  <a:cubicBezTo>
                    <a:pt x="121" y="140"/>
                    <a:pt x="116" y="135"/>
                    <a:pt x="116" y="128"/>
                  </a:cubicBezTo>
                  <a:cubicBezTo>
                    <a:pt x="116" y="56"/>
                    <a:pt x="116" y="56"/>
                    <a:pt x="116" y="56"/>
                  </a:cubicBezTo>
                  <a:cubicBezTo>
                    <a:pt x="116" y="49"/>
                    <a:pt x="121" y="44"/>
                    <a:pt x="128" y="44"/>
                  </a:cubicBezTo>
                  <a:cubicBezTo>
                    <a:pt x="135" y="44"/>
                    <a:pt x="140" y="49"/>
                    <a:pt x="140" y="5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4083526" y="2396375"/>
            <a:ext cx="666887" cy="666886"/>
            <a:chOff x="3765661" y="1239745"/>
            <a:chExt cx="728142" cy="728140"/>
          </a:xfrm>
        </p:grpSpPr>
        <p:sp>
          <p:nvSpPr>
            <p:cNvPr id="12" name="Oval 11"/>
            <p:cNvSpPr/>
            <p:nvPr/>
          </p:nvSpPr>
          <p:spPr>
            <a:xfrm rot="20300499">
              <a:off x="3765661" y="1239745"/>
              <a:ext cx="728142" cy="728140"/>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just">
                <a:lnSpc>
                  <a:spcPct val="120000"/>
                </a:lnSpc>
              </a:pPr>
              <a:endParaRPr lang="zh-CN" alt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21"/>
            <p:cNvSpPr>
              <a:spLocks noEditPoints="1"/>
            </p:cNvSpPr>
            <p:nvPr/>
          </p:nvSpPr>
          <p:spPr bwMode="auto">
            <a:xfrm>
              <a:off x="4012631" y="1447681"/>
              <a:ext cx="234200" cy="31226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3320437" y="3601521"/>
            <a:ext cx="666887" cy="666886"/>
            <a:chOff x="2932481" y="2555586"/>
            <a:chExt cx="728142" cy="728140"/>
          </a:xfrm>
        </p:grpSpPr>
        <p:sp>
          <p:nvSpPr>
            <p:cNvPr id="16" name="Oval 15"/>
            <p:cNvSpPr/>
            <p:nvPr/>
          </p:nvSpPr>
          <p:spPr>
            <a:xfrm rot="20300499">
              <a:off x="2932481" y="2555586"/>
              <a:ext cx="728142" cy="728140"/>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just">
                <a:lnSpc>
                  <a:spcPct val="120000"/>
                </a:lnSpc>
              </a:pPr>
              <a:endParaRPr lang="zh-CN" alt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86"/>
            <p:cNvSpPr>
              <a:spLocks noEditPoints="1"/>
            </p:cNvSpPr>
            <p:nvPr/>
          </p:nvSpPr>
          <p:spPr bwMode="auto">
            <a:xfrm>
              <a:off x="3136701" y="2819903"/>
              <a:ext cx="319702" cy="199504"/>
            </a:xfrm>
            <a:custGeom>
              <a:avLst/>
              <a:gdLst/>
              <a:ahLst/>
              <a:cxnLst>
                <a:cxn ang="0">
                  <a:pos x="244" y="160"/>
                </a:cxn>
                <a:cxn ang="0">
                  <a:pos x="232" y="160"/>
                </a:cxn>
                <a:cxn ang="0">
                  <a:pos x="24" y="160"/>
                </a:cxn>
                <a:cxn ang="0">
                  <a:pos x="12" y="160"/>
                </a:cxn>
                <a:cxn ang="0">
                  <a:pos x="0" y="148"/>
                </a:cxn>
                <a:cxn ang="0">
                  <a:pos x="0" y="128"/>
                </a:cxn>
                <a:cxn ang="0">
                  <a:pos x="24" y="128"/>
                </a:cxn>
                <a:cxn ang="0">
                  <a:pos x="24" y="12"/>
                </a:cxn>
                <a:cxn ang="0">
                  <a:pos x="36" y="0"/>
                </a:cxn>
                <a:cxn ang="0">
                  <a:pos x="220" y="0"/>
                </a:cxn>
                <a:cxn ang="0">
                  <a:pos x="232" y="12"/>
                </a:cxn>
                <a:cxn ang="0">
                  <a:pos x="232" y="128"/>
                </a:cxn>
                <a:cxn ang="0">
                  <a:pos x="256" y="128"/>
                </a:cxn>
                <a:cxn ang="0">
                  <a:pos x="256" y="148"/>
                </a:cxn>
                <a:cxn ang="0">
                  <a:pos x="244" y="160"/>
                </a:cxn>
                <a:cxn ang="0">
                  <a:pos x="100" y="148"/>
                </a:cxn>
                <a:cxn ang="0">
                  <a:pos x="156" y="148"/>
                </a:cxn>
                <a:cxn ang="0">
                  <a:pos x="156" y="140"/>
                </a:cxn>
                <a:cxn ang="0">
                  <a:pos x="100" y="140"/>
                </a:cxn>
                <a:cxn ang="0">
                  <a:pos x="100" y="148"/>
                </a:cxn>
                <a:cxn ang="0">
                  <a:pos x="216" y="16"/>
                </a:cxn>
                <a:cxn ang="0">
                  <a:pos x="40" y="16"/>
                </a:cxn>
                <a:cxn ang="0">
                  <a:pos x="40" y="120"/>
                </a:cxn>
                <a:cxn ang="0">
                  <a:pos x="216" y="120"/>
                </a:cxn>
                <a:cxn ang="0">
                  <a:pos x="216" y="16"/>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bg1"/>
            </a:solidFill>
            <a:ln w="9525">
              <a:noFill/>
              <a:round/>
              <a:headEnd/>
              <a:tailEnd/>
            </a:ln>
          </p:spPr>
          <p:txBody>
            <a:bodyPr vert="horz" wrap="square" lIns="83748" tIns="41874" rIns="83748" bIns="41874"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8" name="Footer Text"/>
          <p:cNvSpPr txBox="1"/>
          <p:nvPr/>
        </p:nvSpPr>
        <p:spPr>
          <a:xfrm flipH="1">
            <a:off x="1276445" y="3707295"/>
            <a:ext cx="1800780" cy="3222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29" name="Footer Text"/>
          <p:cNvSpPr txBox="1"/>
          <p:nvPr/>
        </p:nvSpPr>
        <p:spPr>
          <a:xfrm flipH="1">
            <a:off x="4309630" y="3482411"/>
            <a:ext cx="1013484" cy="4330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0" name="Footer Text"/>
          <p:cNvSpPr txBox="1"/>
          <p:nvPr/>
        </p:nvSpPr>
        <p:spPr>
          <a:xfrm flipH="1">
            <a:off x="2067725" y="2497077"/>
            <a:ext cx="1800780" cy="3222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1" name="Footer Text"/>
          <p:cNvSpPr txBox="1"/>
          <p:nvPr/>
        </p:nvSpPr>
        <p:spPr>
          <a:xfrm flipH="1">
            <a:off x="6309401" y="2820894"/>
            <a:ext cx="1753538" cy="3222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2" name="Footer Text"/>
          <p:cNvSpPr txBox="1"/>
          <p:nvPr/>
        </p:nvSpPr>
        <p:spPr>
          <a:xfrm flipH="1">
            <a:off x="6362859" y="4307456"/>
            <a:ext cx="1753538" cy="3222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3" name="Footer Text"/>
          <p:cNvSpPr txBox="1"/>
          <p:nvPr/>
        </p:nvSpPr>
        <p:spPr>
          <a:xfrm flipH="1">
            <a:off x="5059627" y="4930370"/>
            <a:ext cx="1753538" cy="322204"/>
          </a:xfrm>
          <a:prstGeom prst="rect">
            <a:avLst/>
          </a:prstGeom>
          <a:noFill/>
        </p:spPr>
        <p:txBody>
          <a:bodyPr wrap="square" lIns="0" tIns="0" rIns="0" bIns="0" rtlCol="0">
            <a:spAutoFit/>
          </a:bodyPr>
          <a:lstStyle/>
          <a:p>
            <a:pPr algn="just" defTabSz="837515">
              <a:lnSpc>
                <a:spcPct val="120000"/>
              </a:lnSpc>
              <a:defRPr/>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39" name="任意多边形 3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1245958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500"/>
                            </p:stCondLst>
                            <p:childTnLst>
                              <p:par>
                                <p:cTn id="17" presetID="53"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Effect transition="in" filter="fade">
                                      <p:cBhvr>
                                        <p:cTn id="21" dur="500"/>
                                        <p:tgtEl>
                                          <p:spTgt spid="35"/>
                                        </p:tgtEl>
                                      </p:cBhvr>
                                    </p:animEffect>
                                  </p:childTnLst>
                                </p:cTn>
                              </p:par>
                              <p:par>
                                <p:cTn id="22" presetID="2" presetClass="entr" presetSubtype="8" accel="50000" decel="5000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53"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par>
                                <p:cTn id="32" presetID="2" presetClass="entr" presetSubtype="8" accel="50000" decel="5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fltVal val="0"/>
                                          </p:val>
                                        </p:tav>
                                        <p:tav tm="100000">
                                          <p:val>
                                            <p:strVal val="#ppt_h"/>
                                          </p:val>
                                        </p:tav>
                                      </p:tavLst>
                                    </p:anim>
                                    <p:animEffect transition="in" filter="fade">
                                      <p:cBhvr>
                                        <p:cTn id="41" dur="500"/>
                                        <p:tgtEl>
                                          <p:spTgt spid="37"/>
                                        </p:tgtEl>
                                      </p:cBhvr>
                                    </p:animEffect>
                                  </p:childTnLst>
                                </p:cTn>
                              </p:par>
                              <p:par>
                                <p:cTn id="42" presetID="2" presetClass="entr" presetSubtype="2" accel="50000" decel="5000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1+#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53"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par>
                                <p:cTn id="52" presetID="2" presetClass="entr" presetSubtype="2" accel="50000" decel="5000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1+#ppt_w/2"/>
                                          </p:val>
                                        </p:tav>
                                        <p:tav tm="100000">
                                          <p:val>
                                            <p:strVal val="#ppt_x"/>
                                          </p:val>
                                        </p:tav>
                                      </p:tavLst>
                                    </p:anim>
                                    <p:anim calcmode="lin" valueType="num">
                                      <p:cBhvr additive="base">
                                        <p:cTn id="55" dur="5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53"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Effect transition="in" filter="fade">
                                      <p:cBhvr>
                                        <p:cTn id="61" dur="500"/>
                                        <p:tgtEl>
                                          <p:spTgt spid="40"/>
                                        </p:tgtEl>
                                      </p:cBhvr>
                                    </p:animEffect>
                                  </p:childTnLst>
                                </p:cTn>
                              </p:par>
                              <p:par>
                                <p:cTn id="62" presetID="2" presetClass="entr" presetSubtype="2" accel="50000" decel="5000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1+#ppt_w/2"/>
                                          </p:val>
                                        </p:tav>
                                        <p:tav tm="100000">
                                          <p:val>
                                            <p:strVal val="#ppt_x"/>
                                          </p:val>
                                        </p:tav>
                                      </p:tavLst>
                                    </p:anim>
                                    <p:anim calcmode="lin" valueType="num">
                                      <p:cBhvr additive="base">
                                        <p:cTn id="65"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1045" y="3136243"/>
            <a:ext cx="3964604" cy="1814697"/>
            <a:chOff x="3212076" y="2449974"/>
            <a:chExt cx="5771680" cy="2641840"/>
          </a:xfrm>
        </p:grpSpPr>
        <p:sp>
          <p:nvSpPr>
            <p:cNvPr id="85" name="Freeform 5"/>
            <p:cNvSpPr>
              <a:spLocks/>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2"/>
            </a:solidFill>
            <a:ln>
              <a:noFill/>
            </a:ln>
          </p:spPr>
          <p:txBody>
            <a:bodyPr vert="horz" wrap="square" lIns="62811" tIns="31406" rIns="62811" bIns="31406"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6"/>
            <p:cNvSpPr>
              <a:spLocks/>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2"/>
            </a:solidFill>
            <a:ln>
              <a:noFill/>
            </a:ln>
          </p:spPr>
          <p:txBody>
            <a:bodyPr vert="horz" wrap="square" lIns="62811" tIns="31406" rIns="62811" bIns="31406"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7"/>
            <p:cNvSpPr>
              <a:spLocks/>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2"/>
            </a:solidFill>
            <a:ln>
              <a:noFill/>
            </a:ln>
          </p:spPr>
          <p:txBody>
            <a:bodyPr vert="horz" wrap="square" lIns="62811" tIns="31406" rIns="62811" bIns="31406"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8"/>
            <p:cNvSpPr>
              <a:spLocks/>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solidFill>
              <a:schemeClr val="bg2"/>
            </a:solidFill>
            <a:ln>
              <a:noFill/>
            </a:ln>
          </p:spPr>
          <p:txBody>
            <a:bodyPr vert="horz" wrap="square" lIns="62811" tIns="31406" rIns="62811" bIns="31406"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9"/>
            <p:cNvSpPr>
              <a:spLocks/>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solidFill>
              <a:schemeClr val="bg2"/>
            </a:solidFill>
            <a:ln>
              <a:noFill/>
            </a:ln>
          </p:spPr>
          <p:txBody>
            <a:bodyPr vert="horz" wrap="square" lIns="62811" tIns="31406" rIns="62811" bIns="31406" numCol="1" anchor="t" anchorCtr="0" compatLnSpc="1">
              <a:prstTxWarp prst="textNoShape">
                <a:avLst/>
              </a:prstTxWarp>
            </a:bodyPr>
            <a:lstStyle/>
            <a:p>
              <a:pPr algn="just">
                <a:lnSpc>
                  <a:spcPct val="120000"/>
                </a:lnSpc>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4" name="Rounded Rectangle 123"/>
          <p:cNvSpPr/>
          <p:nvPr/>
        </p:nvSpPr>
        <p:spPr>
          <a:xfrm rot="5400000">
            <a:off x="2411066" y="3844397"/>
            <a:ext cx="1259231" cy="4045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Rounded Rectangle 124"/>
          <p:cNvSpPr/>
          <p:nvPr/>
        </p:nvSpPr>
        <p:spPr>
          <a:xfrm rot="5400000">
            <a:off x="2799803" y="3844398"/>
            <a:ext cx="1901573" cy="40453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Rounded Rectangle 125"/>
          <p:cNvSpPr/>
          <p:nvPr/>
        </p:nvSpPr>
        <p:spPr>
          <a:xfrm rot="5400000">
            <a:off x="3677679" y="3844398"/>
            <a:ext cx="1580402" cy="40453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Rounded Rectangle 126"/>
          <p:cNvSpPr/>
          <p:nvPr/>
        </p:nvSpPr>
        <p:spPr>
          <a:xfrm rot="5400000">
            <a:off x="4062543" y="3844399"/>
            <a:ext cx="2224497" cy="40453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Rounded Rectangle 127"/>
          <p:cNvSpPr/>
          <p:nvPr/>
        </p:nvSpPr>
        <p:spPr>
          <a:xfrm rot="5400000">
            <a:off x="4945734" y="3844399"/>
            <a:ext cx="1901575" cy="40453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Rounded Rectangle 128"/>
          <p:cNvSpPr/>
          <p:nvPr/>
        </p:nvSpPr>
        <p:spPr>
          <a:xfrm rot="5400000">
            <a:off x="6081286" y="3844398"/>
            <a:ext cx="1043366" cy="40453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Text Placeholder 32"/>
          <p:cNvSpPr txBox="1">
            <a:spLocks/>
          </p:cNvSpPr>
          <p:nvPr/>
        </p:nvSpPr>
        <p:spPr>
          <a:xfrm>
            <a:off x="6956117" y="2548768"/>
            <a:ext cx="1268293"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Rounded Rectangle 131"/>
          <p:cNvSpPr/>
          <p:nvPr/>
        </p:nvSpPr>
        <p:spPr>
          <a:xfrm>
            <a:off x="6396728" y="2494873"/>
            <a:ext cx="415369" cy="415369"/>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Text Placeholder 32"/>
          <p:cNvSpPr txBox="1">
            <a:spLocks/>
          </p:cNvSpPr>
          <p:nvPr/>
        </p:nvSpPr>
        <p:spPr>
          <a:xfrm>
            <a:off x="6975371" y="5165486"/>
            <a:ext cx="1268293"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Rounded Rectangle 133"/>
          <p:cNvSpPr/>
          <p:nvPr/>
        </p:nvSpPr>
        <p:spPr>
          <a:xfrm>
            <a:off x="6415983" y="5111591"/>
            <a:ext cx="415369" cy="415369"/>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Arc 134"/>
          <p:cNvSpPr/>
          <p:nvPr/>
        </p:nvSpPr>
        <p:spPr>
          <a:xfrm rot="14978043" flipH="1">
            <a:off x="5270170" y="4267961"/>
            <a:ext cx="1222140" cy="1222140"/>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rc 135"/>
          <p:cNvSpPr/>
          <p:nvPr/>
        </p:nvSpPr>
        <p:spPr>
          <a:xfrm rot="6621957" flipH="1" flipV="1">
            <a:off x="5790044" y="2648380"/>
            <a:ext cx="1222140" cy="1222140"/>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Text Placeholder 32"/>
          <p:cNvSpPr txBox="1">
            <a:spLocks/>
          </p:cNvSpPr>
          <p:nvPr/>
        </p:nvSpPr>
        <p:spPr>
          <a:xfrm flipH="1">
            <a:off x="1438908" y="2548769"/>
            <a:ext cx="1193675"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Rounded Rectangle 137"/>
          <p:cNvSpPr/>
          <p:nvPr/>
        </p:nvSpPr>
        <p:spPr>
          <a:xfrm flipH="1">
            <a:off x="2776605" y="2494873"/>
            <a:ext cx="415369" cy="415369"/>
          </a:xfrm>
          <a:prstGeom prst="roundRect">
            <a:avLst>
              <a:gd name="adj" fmla="val 16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05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Text Placeholder 32"/>
          <p:cNvSpPr txBox="1">
            <a:spLocks/>
          </p:cNvSpPr>
          <p:nvPr/>
        </p:nvSpPr>
        <p:spPr>
          <a:xfrm flipH="1">
            <a:off x="1419653" y="5165487"/>
            <a:ext cx="1193675" cy="43300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Rounded Rectangle 139"/>
          <p:cNvSpPr/>
          <p:nvPr/>
        </p:nvSpPr>
        <p:spPr>
          <a:xfrm flipH="1">
            <a:off x="2757350" y="5111591"/>
            <a:ext cx="415369" cy="415369"/>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0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Arc 140"/>
          <p:cNvSpPr/>
          <p:nvPr/>
        </p:nvSpPr>
        <p:spPr>
          <a:xfrm rot="6621957">
            <a:off x="3060439" y="4055041"/>
            <a:ext cx="1397285" cy="1397285"/>
          </a:xfrm>
          <a:prstGeom prst="arc">
            <a:avLst>
              <a:gd name="adj1" fmla="val 16087243"/>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rc 141"/>
          <p:cNvSpPr/>
          <p:nvPr/>
        </p:nvSpPr>
        <p:spPr>
          <a:xfrm rot="14978043" flipV="1">
            <a:off x="2576516" y="2648380"/>
            <a:ext cx="1222140" cy="1222140"/>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任意多边形 25"/>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26"/>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0915097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down)">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down)">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down)">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wipe(down)">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down)">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fade">
                                      <p:cBhvr>
                                        <p:cTn id="75" dur="500"/>
                                        <p:tgtEl>
                                          <p:spTgt spid="1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4"/>
                                        </p:tgtEl>
                                        <p:attrNameLst>
                                          <p:attrName>style.visibility</p:attrName>
                                        </p:attrNameLst>
                                      </p:cBhvr>
                                      <p:to>
                                        <p:strVal val="visible"/>
                                      </p:to>
                                    </p:set>
                                    <p:animEffect transition="in" filter="fade">
                                      <p:cBhvr>
                                        <p:cTn id="78" dur="500"/>
                                        <p:tgtEl>
                                          <p:spTgt spid="1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131" grpId="0"/>
      <p:bldP spid="132" grpId="0" animBg="1"/>
      <p:bldP spid="133" grpId="0"/>
      <p:bldP spid="134" grpId="0" animBg="1"/>
      <p:bldP spid="135" grpId="0" animBg="1"/>
      <p:bldP spid="136" grpId="0" animBg="1"/>
      <p:bldP spid="137" grpId="0"/>
      <p:bldP spid="138" grpId="0" animBg="1"/>
      <p:bldP spid="139" grpId="0"/>
      <p:bldP spid="140" grpId="0" animBg="1"/>
      <p:bldP spid="141" grpId="0" animBg="1"/>
      <p:bldP spid="14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AutoShape 5"/>
          <p:cNvSpPr>
            <a:spLocks/>
          </p:cNvSpPr>
          <p:nvPr/>
        </p:nvSpPr>
        <p:spPr bwMode="auto">
          <a:xfrm>
            <a:off x="1065071" y="3504571"/>
            <a:ext cx="1774888" cy="65294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a:extLst/>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2470" name="Group 6"/>
          <p:cNvGrpSpPr>
            <a:grpSpLocks/>
          </p:cNvGrpSpPr>
          <p:nvPr/>
        </p:nvGrpSpPr>
        <p:grpSpPr bwMode="auto">
          <a:xfrm>
            <a:off x="1065072" y="2775027"/>
            <a:ext cx="629090" cy="629090"/>
            <a:chOff x="0" y="0"/>
            <a:chExt cx="1591420" cy="1591420"/>
          </a:xfrm>
        </p:grpSpPr>
        <p:sp>
          <p:nvSpPr>
            <p:cNvPr id="62471" name="AutoShape 7"/>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72" name="AutoShape 8"/>
            <p:cNvSpPr>
              <a:spLocks/>
            </p:cNvSpPr>
            <p:nvPr/>
          </p:nvSpPr>
          <p:spPr bwMode="auto">
            <a:xfrm>
              <a:off x="0" y="547945"/>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050" b="0" dirty="0">
                  <a:solidFill>
                    <a:schemeClr val="bg1"/>
                  </a:solidFill>
                  <a:latin typeface="Arial" panose="020B0604020202020204" pitchFamily="34" charset="0"/>
                  <a:ea typeface="微软雅黑" panose="020B0503020204020204" pitchFamily="34" charset="-122"/>
                  <a:sym typeface="Arial" panose="020B0604020202020204" pitchFamily="34" charset="0"/>
                </a:rPr>
                <a:t>2012</a:t>
              </a:r>
            </a:p>
          </p:txBody>
        </p:sp>
      </p:grpSp>
      <p:sp>
        <p:nvSpPr>
          <p:cNvPr id="62473" name="AutoShape 9"/>
          <p:cNvSpPr>
            <a:spLocks/>
          </p:cNvSpPr>
          <p:nvPr/>
        </p:nvSpPr>
        <p:spPr bwMode="auto">
          <a:xfrm>
            <a:off x="1302393" y="3808493"/>
            <a:ext cx="1256924" cy="1826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61622" eaLnBrk="1"/>
            <a:r>
              <a:rPr lang="zh-CN" altLang="en-US" sz="1187"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89" b="0" dirty="0">
              <a:latin typeface="Arial" panose="020B0604020202020204" pitchFamily="34" charset="0"/>
              <a:ea typeface="微软雅黑" panose="020B0503020204020204" pitchFamily="34" charset="-122"/>
              <a:sym typeface="Arial" panose="020B0604020202020204" pitchFamily="34" charset="0"/>
            </a:endParaRPr>
          </a:p>
        </p:txBody>
      </p:sp>
      <p:sp>
        <p:nvSpPr>
          <p:cNvPr id="62474" name="AutoShape 10"/>
          <p:cNvSpPr>
            <a:spLocks/>
          </p:cNvSpPr>
          <p:nvPr/>
        </p:nvSpPr>
        <p:spPr bwMode="auto">
          <a:xfrm>
            <a:off x="2965526" y="3650228"/>
            <a:ext cx="1775515" cy="65294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2475" name="Group 11"/>
          <p:cNvGrpSpPr>
            <a:grpSpLocks/>
          </p:cNvGrpSpPr>
          <p:nvPr/>
        </p:nvGrpSpPr>
        <p:grpSpPr bwMode="auto">
          <a:xfrm>
            <a:off x="2965526" y="4403629"/>
            <a:ext cx="629717" cy="629718"/>
            <a:chOff x="0" y="0"/>
            <a:chExt cx="1591420" cy="1591420"/>
          </a:xfrm>
        </p:grpSpPr>
        <p:sp>
          <p:nvSpPr>
            <p:cNvPr id="62476" name="AutoShape 12"/>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77" name="AutoShape 13"/>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a:lnSpc>
                  <a:spcPct val="120000"/>
                </a:lnSpc>
                <a:defRPr/>
              </a:pPr>
              <a:r>
                <a:rPr lang="es-ES" sz="105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2013</a:t>
              </a:r>
            </a:p>
          </p:txBody>
        </p:sp>
      </p:grpSp>
      <p:sp>
        <p:nvSpPr>
          <p:cNvPr id="62478" name="AutoShape 14"/>
          <p:cNvSpPr>
            <a:spLocks/>
          </p:cNvSpPr>
          <p:nvPr/>
        </p:nvSpPr>
        <p:spPr bwMode="auto">
          <a:xfrm>
            <a:off x="3214776" y="3808493"/>
            <a:ext cx="1256924" cy="1826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61622" eaLnBrk="1"/>
            <a:r>
              <a:rPr lang="zh-CN" altLang="en-US" sz="1187"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89" b="0" dirty="0">
              <a:latin typeface="Arial" panose="020B0604020202020204" pitchFamily="34" charset="0"/>
              <a:ea typeface="微软雅黑" panose="020B0503020204020204" pitchFamily="34" charset="-122"/>
              <a:sym typeface="Arial" panose="020B0604020202020204" pitchFamily="34" charset="0"/>
            </a:endParaRPr>
          </a:p>
        </p:txBody>
      </p:sp>
      <p:sp>
        <p:nvSpPr>
          <p:cNvPr id="62479" name="AutoShape 15"/>
          <p:cNvSpPr>
            <a:spLocks/>
          </p:cNvSpPr>
          <p:nvPr/>
        </p:nvSpPr>
        <p:spPr bwMode="auto">
          <a:xfrm>
            <a:off x="4846517" y="3504571"/>
            <a:ext cx="1774887" cy="652948"/>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3"/>
          </a:solidFill>
          <a:ln>
            <a:noFill/>
          </a:ln>
        </p:spPr>
        <p:txBody>
          <a:bodyPr lIns="0" tIns="0" rIns="0" bIns="0" anchor="ctr"/>
          <a:lstStyle/>
          <a:p>
            <a:pPr>
              <a:defRPr/>
            </a:pPr>
            <a:endParaRPr lang="es-ES">
              <a:latin typeface="Arial" panose="020B0604020202020204" pitchFamily="34" charset="0"/>
              <a:ea typeface="微软雅黑" panose="020B0503020204020204" pitchFamily="34" charset="-122"/>
              <a:cs typeface="ＭＳ Ｐゴシック" charset="0"/>
              <a:sym typeface="Arial" panose="020B0604020202020204" pitchFamily="34" charset="0"/>
            </a:endParaRPr>
          </a:p>
        </p:txBody>
      </p:sp>
      <p:grpSp>
        <p:nvGrpSpPr>
          <p:cNvPr id="62480" name="Group 16"/>
          <p:cNvGrpSpPr>
            <a:grpSpLocks/>
          </p:cNvGrpSpPr>
          <p:nvPr/>
        </p:nvGrpSpPr>
        <p:grpSpPr bwMode="auto">
          <a:xfrm>
            <a:off x="4846517" y="2775027"/>
            <a:ext cx="629090" cy="629090"/>
            <a:chOff x="0" y="0"/>
            <a:chExt cx="1591420" cy="1591420"/>
          </a:xfrm>
        </p:grpSpPr>
        <p:sp>
          <p:nvSpPr>
            <p:cNvPr id="62481" name="AutoShape 17"/>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82" name="AutoShape 18"/>
            <p:cNvSpPr>
              <a:spLocks/>
            </p:cNvSpPr>
            <p:nvPr/>
          </p:nvSpPr>
          <p:spPr bwMode="auto">
            <a:xfrm>
              <a:off x="0" y="554297"/>
              <a:ext cx="1591420" cy="482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a:lnSpc>
                  <a:spcPct val="120000"/>
                </a:lnSpc>
                <a:defRPr/>
              </a:pPr>
              <a:r>
                <a:rPr lang="es-ES" sz="105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2014</a:t>
              </a:r>
            </a:p>
          </p:txBody>
        </p:sp>
      </p:grpSp>
      <p:sp>
        <p:nvSpPr>
          <p:cNvPr id="62483" name="AutoShape 19"/>
          <p:cNvSpPr>
            <a:spLocks/>
          </p:cNvSpPr>
          <p:nvPr/>
        </p:nvSpPr>
        <p:spPr bwMode="auto">
          <a:xfrm>
            <a:off x="5115857" y="3814624"/>
            <a:ext cx="1256297" cy="170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107"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89" b="0" dirty="0">
              <a:latin typeface="Arial" panose="020B0604020202020204" pitchFamily="34" charset="0"/>
              <a:ea typeface="微软雅黑" panose="020B0503020204020204" pitchFamily="34" charset="-122"/>
              <a:sym typeface="Arial" panose="020B0604020202020204" pitchFamily="34" charset="0"/>
            </a:endParaRPr>
          </a:p>
        </p:txBody>
      </p:sp>
      <p:sp>
        <p:nvSpPr>
          <p:cNvPr id="62484" name="AutoShape 20"/>
          <p:cNvSpPr>
            <a:spLocks/>
          </p:cNvSpPr>
          <p:nvPr/>
        </p:nvSpPr>
        <p:spPr bwMode="auto">
          <a:xfrm>
            <a:off x="6746971" y="3650228"/>
            <a:ext cx="1775515" cy="652948"/>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4"/>
          </a:solidFill>
          <a:ln>
            <a:noFill/>
          </a:ln>
        </p:spPr>
        <p:txBody>
          <a:bodyPr lIns="0" tIns="0" rIns="0" bIns="0" anchor="ctr"/>
          <a:lstStyle/>
          <a:p>
            <a:pPr>
              <a:defRPr/>
            </a:pPr>
            <a:endParaRPr lang="es-ES">
              <a:latin typeface="Arial" panose="020B0604020202020204" pitchFamily="34" charset="0"/>
              <a:ea typeface="微软雅黑" panose="020B0503020204020204" pitchFamily="34" charset="-122"/>
              <a:cs typeface="ＭＳ Ｐゴシック" charset="0"/>
              <a:sym typeface="Arial" panose="020B0604020202020204" pitchFamily="34" charset="0"/>
            </a:endParaRPr>
          </a:p>
        </p:txBody>
      </p:sp>
      <p:grpSp>
        <p:nvGrpSpPr>
          <p:cNvPr id="62485" name="Group 21"/>
          <p:cNvGrpSpPr>
            <a:grpSpLocks/>
          </p:cNvGrpSpPr>
          <p:nvPr/>
        </p:nvGrpSpPr>
        <p:grpSpPr bwMode="auto">
          <a:xfrm>
            <a:off x="6746971" y="4403629"/>
            <a:ext cx="629090" cy="629718"/>
            <a:chOff x="0" y="0"/>
            <a:chExt cx="1591420" cy="1591420"/>
          </a:xfrm>
        </p:grpSpPr>
        <p:sp>
          <p:nvSpPr>
            <p:cNvPr id="62486" name="AutoShape 22"/>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5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87" name="AutoShape 23"/>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a:lnSpc>
                  <a:spcPct val="120000"/>
                </a:lnSpc>
                <a:defRPr/>
              </a:pPr>
              <a:r>
                <a:rPr lang="es-ES" sz="1050"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201N</a:t>
              </a:r>
            </a:p>
          </p:txBody>
        </p:sp>
      </p:grpSp>
      <p:sp>
        <p:nvSpPr>
          <p:cNvPr id="62488" name="AutoShape 24"/>
          <p:cNvSpPr>
            <a:spLocks/>
          </p:cNvSpPr>
          <p:nvPr/>
        </p:nvSpPr>
        <p:spPr bwMode="auto">
          <a:xfrm>
            <a:off x="7016313" y="3808493"/>
            <a:ext cx="1256924" cy="1826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61622" eaLnBrk="1"/>
            <a:r>
              <a:rPr lang="zh-CN" altLang="en-US" sz="1187"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89" b="0" dirty="0">
              <a:latin typeface="Arial" panose="020B0604020202020204" pitchFamily="34" charset="0"/>
              <a:ea typeface="微软雅黑" panose="020B0503020204020204" pitchFamily="34" charset="-122"/>
              <a:sym typeface="Arial" panose="020B0604020202020204" pitchFamily="34" charset="0"/>
            </a:endParaRPr>
          </a:p>
        </p:txBody>
      </p:sp>
      <p:sp>
        <p:nvSpPr>
          <p:cNvPr id="62489" name="AutoShape 25"/>
          <p:cNvSpPr>
            <a:spLocks/>
          </p:cNvSpPr>
          <p:nvPr/>
        </p:nvSpPr>
        <p:spPr bwMode="auto">
          <a:xfrm>
            <a:off x="1122205" y="4317530"/>
            <a:ext cx="959958" cy="161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0" name="AutoShape 26"/>
          <p:cNvSpPr>
            <a:spLocks/>
          </p:cNvSpPr>
          <p:nvPr/>
        </p:nvSpPr>
        <p:spPr bwMode="auto">
          <a:xfrm>
            <a:off x="1134133" y="4518523"/>
            <a:ext cx="1685735" cy="3222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72"/>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1" name="AutoShape 27"/>
          <p:cNvSpPr>
            <a:spLocks/>
          </p:cNvSpPr>
          <p:nvPr/>
        </p:nvSpPr>
        <p:spPr bwMode="auto">
          <a:xfrm>
            <a:off x="3012613" y="2964547"/>
            <a:ext cx="959959" cy="161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2" name="AutoShape 28"/>
          <p:cNvSpPr>
            <a:spLocks/>
          </p:cNvSpPr>
          <p:nvPr/>
        </p:nvSpPr>
        <p:spPr bwMode="auto">
          <a:xfrm>
            <a:off x="3024542" y="3139799"/>
            <a:ext cx="1686363" cy="3222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72"/>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3" name="AutoShape 29"/>
          <p:cNvSpPr>
            <a:spLocks/>
          </p:cNvSpPr>
          <p:nvPr/>
        </p:nvSpPr>
        <p:spPr bwMode="auto">
          <a:xfrm>
            <a:off x="4973967" y="4353317"/>
            <a:ext cx="959959" cy="161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4" name="AutoShape 30"/>
          <p:cNvSpPr>
            <a:spLocks/>
          </p:cNvSpPr>
          <p:nvPr/>
        </p:nvSpPr>
        <p:spPr bwMode="auto">
          <a:xfrm>
            <a:off x="4985897" y="4549915"/>
            <a:ext cx="1565191" cy="3222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72"/>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5" name="AutoShape 31"/>
          <p:cNvSpPr>
            <a:spLocks/>
          </p:cNvSpPr>
          <p:nvPr/>
        </p:nvSpPr>
        <p:spPr bwMode="auto">
          <a:xfrm>
            <a:off x="6842402" y="2951991"/>
            <a:ext cx="1565191" cy="161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05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05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6" name="AutoShape 32"/>
          <p:cNvSpPr>
            <a:spLocks/>
          </p:cNvSpPr>
          <p:nvPr/>
        </p:nvSpPr>
        <p:spPr bwMode="auto">
          <a:xfrm>
            <a:off x="6845541" y="3149845"/>
            <a:ext cx="1565191" cy="3222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72"/>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30"/>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6091798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62473"/>
                                        </p:tgtEl>
                                        <p:attrNameLst>
                                          <p:attrName>style.visibility</p:attrName>
                                        </p:attrNameLst>
                                      </p:cBhvr>
                                      <p:to>
                                        <p:strVal val="visible"/>
                                      </p:to>
                                    </p:set>
                                    <p:animEffect transition="in" filter="dissolve">
                                      <p:cBhvr>
                                        <p:cTn id="7" dur="500"/>
                                        <p:tgtEl>
                                          <p:spTgt spid="62473"/>
                                        </p:tgtEl>
                                      </p:cBhvr>
                                    </p:animEffect>
                                  </p:childTnLst>
                                </p:cTn>
                              </p:par>
                            </p:childTnLst>
                          </p:cTn>
                        </p:par>
                        <p:par>
                          <p:cTn id="8" fill="hold" nodeType="afterGroup">
                            <p:stCondLst>
                              <p:cond delay="600"/>
                            </p:stCondLst>
                            <p:childTnLst>
                              <p:par>
                                <p:cTn id="9" presetID="23" presetClass="entr" presetSubtype="16" fill="hold" nodeType="afterEffect">
                                  <p:stCondLst>
                                    <p:cond delay="100"/>
                                  </p:stCondLst>
                                  <p:childTnLst>
                                    <p:set>
                                      <p:cBhvr>
                                        <p:cTn id="10" dur="1" fill="hold">
                                          <p:stCondLst>
                                            <p:cond delay="0"/>
                                          </p:stCondLst>
                                        </p:cTn>
                                        <p:tgtEl>
                                          <p:spTgt spid="62470"/>
                                        </p:tgtEl>
                                        <p:attrNameLst>
                                          <p:attrName>style.visibility</p:attrName>
                                        </p:attrNameLst>
                                      </p:cBhvr>
                                      <p:to>
                                        <p:strVal val="visible"/>
                                      </p:to>
                                    </p:set>
                                    <p:anim calcmode="lin" valueType="num">
                                      <p:cBhvr>
                                        <p:cTn id="11" dur="500" fill="hold"/>
                                        <p:tgtEl>
                                          <p:spTgt spid="62470"/>
                                        </p:tgtEl>
                                        <p:attrNameLst>
                                          <p:attrName>ppt_w</p:attrName>
                                        </p:attrNameLst>
                                      </p:cBhvr>
                                      <p:tavLst>
                                        <p:tav tm="0">
                                          <p:val>
                                            <p:fltVal val="0"/>
                                          </p:val>
                                        </p:tav>
                                        <p:tav tm="100000">
                                          <p:val>
                                            <p:strVal val="#ppt_w"/>
                                          </p:val>
                                        </p:tav>
                                      </p:tavLst>
                                    </p:anim>
                                    <p:anim calcmode="lin" valueType="num">
                                      <p:cBhvr>
                                        <p:cTn id="12" dur="500" fill="hold"/>
                                        <p:tgtEl>
                                          <p:spTgt spid="62470"/>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200"/>
                            </p:stCondLst>
                            <p:childTnLst>
                              <p:par>
                                <p:cTn id="14" presetID="9" presetClass="entr" presetSubtype="0" fill="hold" grpId="0" nodeType="afterEffect">
                                  <p:stCondLst>
                                    <p:cond delay="100"/>
                                  </p:stCondLst>
                                  <p:childTnLst>
                                    <p:set>
                                      <p:cBhvr>
                                        <p:cTn id="15" dur="1" fill="hold">
                                          <p:stCondLst>
                                            <p:cond delay="0"/>
                                          </p:stCondLst>
                                        </p:cTn>
                                        <p:tgtEl>
                                          <p:spTgt spid="62469"/>
                                        </p:tgtEl>
                                        <p:attrNameLst>
                                          <p:attrName>style.visibility</p:attrName>
                                        </p:attrNameLst>
                                      </p:cBhvr>
                                      <p:to>
                                        <p:strVal val="visible"/>
                                      </p:to>
                                    </p:set>
                                    <p:animEffect transition="in" filter="dissolve">
                                      <p:cBhvr>
                                        <p:cTn id="16" dur="500"/>
                                        <p:tgtEl>
                                          <p:spTgt spid="62469"/>
                                        </p:tgtEl>
                                      </p:cBhvr>
                                    </p:animEffect>
                                  </p:childTnLst>
                                </p:cTn>
                              </p:par>
                            </p:childTnLst>
                          </p:cTn>
                        </p:par>
                        <p:par>
                          <p:cTn id="17" fill="hold" nodeType="afterGroup">
                            <p:stCondLst>
                              <p:cond delay="1800"/>
                            </p:stCondLst>
                            <p:childTnLst>
                              <p:par>
                                <p:cTn id="18" presetID="9" presetClass="entr" presetSubtype="0" fill="hold" grpId="0" nodeType="afterEffect">
                                  <p:stCondLst>
                                    <p:cond delay="100"/>
                                  </p:stCondLst>
                                  <p:childTnLst>
                                    <p:set>
                                      <p:cBhvr>
                                        <p:cTn id="19" dur="1" fill="hold">
                                          <p:stCondLst>
                                            <p:cond delay="0"/>
                                          </p:stCondLst>
                                        </p:cTn>
                                        <p:tgtEl>
                                          <p:spTgt spid="62478"/>
                                        </p:tgtEl>
                                        <p:attrNameLst>
                                          <p:attrName>style.visibility</p:attrName>
                                        </p:attrNameLst>
                                      </p:cBhvr>
                                      <p:to>
                                        <p:strVal val="visible"/>
                                      </p:to>
                                    </p:set>
                                    <p:animEffect transition="in" filter="dissolve">
                                      <p:cBhvr>
                                        <p:cTn id="20" dur="500"/>
                                        <p:tgtEl>
                                          <p:spTgt spid="62478"/>
                                        </p:tgtEl>
                                      </p:cBhvr>
                                    </p:animEffect>
                                  </p:childTnLst>
                                </p:cTn>
                              </p:par>
                            </p:childTnLst>
                          </p:cTn>
                        </p:par>
                        <p:par>
                          <p:cTn id="21" fill="hold" nodeType="afterGroup">
                            <p:stCondLst>
                              <p:cond delay="2400"/>
                            </p:stCondLst>
                            <p:childTnLst>
                              <p:par>
                                <p:cTn id="22" presetID="23" presetClass="entr" presetSubtype="16" fill="hold" nodeType="afterEffect">
                                  <p:stCondLst>
                                    <p:cond delay="100"/>
                                  </p:stCondLst>
                                  <p:childTnLst>
                                    <p:set>
                                      <p:cBhvr>
                                        <p:cTn id="23" dur="1" fill="hold">
                                          <p:stCondLst>
                                            <p:cond delay="0"/>
                                          </p:stCondLst>
                                        </p:cTn>
                                        <p:tgtEl>
                                          <p:spTgt spid="62475"/>
                                        </p:tgtEl>
                                        <p:attrNameLst>
                                          <p:attrName>style.visibility</p:attrName>
                                        </p:attrNameLst>
                                      </p:cBhvr>
                                      <p:to>
                                        <p:strVal val="visible"/>
                                      </p:to>
                                    </p:set>
                                    <p:anim calcmode="lin" valueType="num">
                                      <p:cBhvr>
                                        <p:cTn id="24" dur="500" fill="hold"/>
                                        <p:tgtEl>
                                          <p:spTgt spid="62475"/>
                                        </p:tgtEl>
                                        <p:attrNameLst>
                                          <p:attrName>ppt_w</p:attrName>
                                        </p:attrNameLst>
                                      </p:cBhvr>
                                      <p:tavLst>
                                        <p:tav tm="0">
                                          <p:val>
                                            <p:fltVal val="0"/>
                                          </p:val>
                                        </p:tav>
                                        <p:tav tm="100000">
                                          <p:val>
                                            <p:strVal val="#ppt_w"/>
                                          </p:val>
                                        </p:tav>
                                      </p:tavLst>
                                    </p:anim>
                                    <p:anim calcmode="lin" valueType="num">
                                      <p:cBhvr>
                                        <p:cTn id="25" dur="500" fill="hold"/>
                                        <p:tgtEl>
                                          <p:spTgt spid="62475"/>
                                        </p:tgtEl>
                                        <p:attrNameLst>
                                          <p:attrName>ppt_h</p:attrName>
                                        </p:attrNameLst>
                                      </p:cBhvr>
                                      <p:tavLst>
                                        <p:tav tm="0">
                                          <p:val>
                                            <p:fltVal val="0"/>
                                          </p:val>
                                        </p:tav>
                                        <p:tav tm="100000">
                                          <p:val>
                                            <p:strVal val="#ppt_h"/>
                                          </p:val>
                                        </p:tav>
                                      </p:tavLst>
                                    </p:anim>
                                  </p:childTnLst>
                                </p:cTn>
                              </p:par>
                            </p:childTnLst>
                          </p:cTn>
                        </p:par>
                        <p:par>
                          <p:cTn id="26" fill="hold" nodeType="afterGroup">
                            <p:stCondLst>
                              <p:cond delay="3000"/>
                            </p:stCondLst>
                            <p:childTnLst>
                              <p:par>
                                <p:cTn id="27" presetID="9" presetClass="entr" presetSubtype="0" fill="hold" grpId="0" nodeType="afterEffect">
                                  <p:stCondLst>
                                    <p:cond delay="100"/>
                                  </p:stCondLst>
                                  <p:childTnLst>
                                    <p:set>
                                      <p:cBhvr>
                                        <p:cTn id="28" dur="1" fill="hold">
                                          <p:stCondLst>
                                            <p:cond delay="0"/>
                                          </p:stCondLst>
                                        </p:cTn>
                                        <p:tgtEl>
                                          <p:spTgt spid="62474"/>
                                        </p:tgtEl>
                                        <p:attrNameLst>
                                          <p:attrName>style.visibility</p:attrName>
                                        </p:attrNameLst>
                                      </p:cBhvr>
                                      <p:to>
                                        <p:strVal val="visible"/>
                                      </p:to>
                                    </p:set>
                                    <p:animEffect transition="in" filter="dissolve">
                                      <p:cBhvr>
                                        <p:cTn id="29" dur="500"/>
                                        <p:tgtEl>
                                          <p:spTgt spid="62474"/>
                                        </p:tgtEl>
                                      </p:cBhvr>
                                    </p:animEffect>
                                  </p:childTnLst>
                                </p:cTn>
                              </p:par>
                            </p:childTnLst>
                          </p:cTn>
                        </p:par>
                        <p:par>
                          <p:cTn id="30" fill="hold" nodeType="afterGroup">
                            <p:stCondLst>
                              <p:cond delay="3600"/>
                            </p:stCondLst>
                            <p:childTnLst>
                              <p:par>
                                <p:cTn id="31" presetID="9" presetClass="entr" presetSubtype="0" fill="hold" grpId="0" nodeType="afterEffect">
                                  <p:stCondLst>
                                    <p:cond delay="100"/>
                                  </p:stCondLst>
                                  <p:childTnLst>
                                    <p:set>
                                      <p:cBhvr>
                                        <p:cTn id="32" dur="1" fill="hold">
                                          <p:stCondLst>
                                            <p:cond delay="0"/>
                                          </p:stCondLst>
                                        </p:cTn>
                                        <p:tgtEl>
                                          <p:spTgt spid="62483"/>
                                        </p:tgtEl>
                                        <p:attrNameLst>
                                          <p:attrName>style.visibility</p:attrName>
                                        </p:attrNameLst>
                                      </p:cBhvr>
                                      <p:to>
                                        <p:strVal val="visible"/>
                                      </p:to>
                                    </p:set>
                                    <p:animEffect transition="in" filter="dissolve">
                                      <p:cBhvr>
                                        <p:cTn id="33" dur="500"/>
                                        <p:tgtEl>
                                          <p:spTgt spid="62483"/>
                                        </p:tgtEl>
                                      </p:cBhvr>
                                    </p:animEffect>
                                  </p:childTnLst>
                                </p:cTn>
                              </p:par>
                            </p:childTnLst>
                          </p:cTn>
                        </p:par>
                        <p:par>
                          <p:cTn id="34" fill="hold" nodeType="afterGroup">
                            <p:stCondLst>
                              <p:cond delay="4200"/>
                            </p:stCondLst>
                            <p:childTnLst>
                              <p:par>
                                <p:cTn id="35" presetID="23" presetClass="entr" presetSubtype="16" fill="hold" nodeType="afterEffect">
                                  <p:stCondLst>
                                    <p:cond delay="100"/>
                                  </p:stCondLst>
                                  <p:childTnLst>
                                    <p:set>
                                      <p:cBhvr>
                                        <p:cTn id="36" dur="1" fill="hold">
                                          <p:stCondLst>
                                            <p:cond delay="0"/>
                                          </p:stCondLst>
                                        </p:cTn>
                                        <p:tgtEl>
                                          <p:spTgt spid="62480"/>
                                        </p:tgtEl>
                                        <p:attrNameLst>
                                          <p:attrName>style.visibility</p:attrName>
                                        </p:attrNameLst>
                                      </p:cBhvr>
                                      <p:to>
                                        <p:strVal val="visible"/>
                                      </p:to>
                                    </p:set>
                                    <p:anim calcmode="lin" valueType="num">
                                      <p:cBhvr>
                                        <p:cTn id="37" dur="500" fill="hold"/>
                                        <p:tgtEl>
                                          <p:spTgt spid="62480"/>
                                        </p:tgtEl>
                                        <p:attrNameLst>
                                          <p:attrName>ppt_w</p:attrName>
                                        </p:attrNameLst>
                                      </p:cBhvr>
                                      <p:tavLst>
                                        <p:tav tm="0">
                                          <p:val>
                                            <p:fltVal val="0"/>
                                          </p:val>
                                        </p:tav>
                                        <p:tav tm="100000">
                                          <p:val>
                                            <p:strVal val="#ppt_w"/>
                                          </p:val>
                                        </p:tav>
                                      </p:tavLst>
                                    </p:anim>
                                    <p:anim calcmode="lin" valueType="num">
                                      <p:cBhvr>
                                        <p:cTn id="38" dur="500" fill="hold"/>
                                        <p:tgtEl>
                                          <p:spTgt spid="62480"/>
                                        </p:tgtEl>
                                        <p:attrNameLst>
                                          <p:attrName>ppt_h</p:attrName>
                                        </p:attrNameLst>
                                      </p:cBhvr>
                                      <p:tavLst>
                                        <p:tav tm="0">
                                          <p:val>
                                            <p:fltVal val="0"/>
                                          </p:val>
                                        </p:tav>
                                        <p:tav tm="100000">
                                          <p:val>
                                            <p:strVal val="#ppt_h"/>
                                          </p:val>
                                        </p:tav>
                                      </p:tavLst>
                                    </p:anim>
                                  </p:childTnLst>
                                </p:cTn>
                              </p:par>
                            </p:childTnLst>
                          </p:cTn>
                        </p:par>
                        <p:par>
                          <p:cTn id="39" fill="hold" nodeType="afterGroup">
                            <p:stCondLst>
                              <p:cond delay="4800"/>
                            </p:stCondLst>
                            <p:childTnLst>
                              <p:par>
                                <p:cTn id="40" presetID="9" presetClass="entr" presetSubtype="0" fill="hold" nodeType="afterEffect">
                                  <p:stCondLst>
                                    <p:cond delay="100"/>
                                  </p:stCondLst>
                                  <p:childTnLst>
                                    <p:set>
                                      <p:cBhvr>
                                        <p:cTn id="41" dur="1" fill="hold">
                                          <p:stCondLst>
                                            <p:cond delay="0"/>
                                          </p:stCondLst>
                                        </p:cTn>
                                        <p:tgtEl>
                                          <p:spTgt spid="62479"/>
                                        </p:tgtEl>
                                        <p:attrNameLst>
                                          <p:attrName>style.visibility</p:attrName>
                                        </p:attrNameLst>
                                      </p:cBhvr>
                                      <p:to>
                                        <p:strVal val="visible"/>
                                      </p:to>
                                    </p:set>
                                    <p:animEffect transition="in" filter="dissolve">
                                      <p:cBhvr>
                                        <p:cTn id="42" dur="500"/>
                                        <p:tgtEl>
                                          <p:spTgt spid="62479"/>
                                        </p:tgtEl>
                                      </p:cBhvr>
                                    </p:animEffect>
                                  </p:childTnLst>
                                </p:cTn>
                              </p:par>
                            </p:childTnLst>
                          </p:cTn>
                        </p:par>
                        <p:par>
                          <p:cTn id="43" fill="hold" nodeType="afterGroup">
                            <p:stCondLst>
                              <p:cond delay="5400"/>
                            </p:stCondLst>
                            <p:childTnLst>
                              <p:par>
                                <p:cTn id="44" presetID="9" presetClass="entr" presetSubtype="0" fill="hold" grpId="0" nodeType="afterEffect">
                                  <p:stCondLst>
                                    <p:cond delay="100"/>
                                  </p:stCondLst>
                                  <p:childTnLst>
                                    <p:set>
                                      <p:cBhvr>
                                        <p:cTn id="45" dur="1" fill="hold">
                                          <p:stCondLst>
                                            <p:cond delay="0"/>
                                          </p:stCondLst>
                                        </p:cTn>
                                        <p:tgtEl>
                                          <p:spTgt spid="62488"/>
                                        </p:tgtEl>
                                        <p:attrNameLst>
                                          <p:attrName>style.visibility</p:attrName>
                                        </p:attrNameLst>
                                      </p:cBhvr>
                                      <p:to>
                                        <p:strVal val="visible"/>
                                      </p:to>
                                    </p:set>
                                    <p:animEffect transition="in" filter="dissolve">
                                      <p:cBhvr>
                                        <p:cTn id="46" dur="500"/>
                                        <p:tgtEl>
                                          <p:spTgt spid="62488"/>
                                        </p:tgtEl>
                                      </p:cBhvr>
                                    </p:animEffect>
                                  </p:childTnLst>
                                </p:cTn>
                              </p:par>
                            </p:childTnLst>
                          </p:cTn>
                        </p:par>
                        <p:par>
                          <p:cTn id="47" fill="hold" nodeType="afterGroup">
                            <p:stCondLst>
                              <p:cond delay="6000"/>
                            </p:stCondLst>
                            <p:childTnLst>
                              <p:par>
                                <p:cTn id="48" presetID="23" presetClass="entr" presetSubtype="16" fill="hold" nodeType="afterEffect">
                                  <p:stCondLst>
                                    <p:cond delay="100"/>
                                  </p:stCondLst>
                                  <p:childTnLst>
                                    <p:set>
                                      <p:cBhvr>
                                        <p:cTn id="49" dur="1" fill="hold">
                                          <p:stCondLst>
                                            <p:cond delay="0"/>
                                          </p:stCondLst>
                                        </p:cTn>
                                        <p:tgtEl>
                                          <p:spTgt spid="62485"/>
                                        </p:tgtEl>
                                        <p:attrNameLst>
                                          <p:attrName>style.visibility</p:attrName>
                                        </p:attrNameLst>
                                      </p:cBhvr>
                                      <p:to>
                                        <p:strVal val="visible"/>
                                      </p:to>
                                    </p:set>
                                    <p:anim calcmode="lin" valueType="num">
                                      <p:cBhvr>
                                        <p:cTn id="50" dur="500" fill="hold"/>
                                        <p:tgtEl>
                                          <p:spTgt spid="62485"/>
                                        </p:tgtEl>
                                        <p:attrNameLst>
                                          <p:attrName>ppt_w</p:attrName>
                                        </p:attrNameLst>
                                      </p:cBhvr>
                                      <p:tavLst>
                                        <p:tav tm="0">
                                          <p:val>
                                            <p:fltVal val="0"/>
                                          </p:val>
                                        </p:tav>
                                        <p:tav tm="100000">
                                          <p:val>
                                            <p:strVal val="#ppt_w"/>
                                          </p:val>
                                        </p:tav>
                                      </p:tavLst>
                                    </p:anim>
                                    <p:anim calcmode="lin" valueType="num">
                                      <p:cBhvr>
                                        <p:cTn id="51" dur="500" fill="hold"/>
                                        <p:tgtEl>
                                          <p:spTgt spid="62485"/>
                                        </p:tgtEl>
                                        <p:attrNameLst>
                                          <p:attrName>ppt_h</p:attrName>
                                        </p:attrNameLst>
                                      </p:cBhvr>
                                      <p:tavLst>
                                        <p:tav tm="0">
                                          <p:val>
                                            <p:fltVal val="0"/>
                                          </p:val>
                                        </p:tav>
                                        <p:tav tm="100000">
                                          <p:val>
                                            <p:strVal val="#ppt_h"/>
                                          </p:val>
                                        </p:tav>
                                      </p:tavLst>
                                    </p:anim>
                                  </p:childTnLst>
                                </p:cTn>
                              </p:par>
                            </p:childTnLst>
                          </p:cTn>
                        </p:par>
                        <p:par>
                          <p:cTn id="52" fill="hold" nodeType="afterGroup">
                            <p:stCondLst>
                              <p:cond delay="6600"/>
                            </p:stCondLst>
                            <p:childTnLst>
                              <p:par>
                                <p:cTn id="53" presetID="9" presetClass="entr" presetSubtype="0" fill="hold" nodeType="afterEffect">
                                  <p:stCondLst>
                                    <p:cond delay="100"/>
                                  </p:stCondLst>
                                  <p:childTnLst>
                                    <p:set>
                                      <p:cBhvr>
                                        <p:cTn id="54" dur="1" fill="hold">
                                          <p:stCondLst>
                                            <p:cond delay="0"/>
                                          </p:stCondLst>
                                        </p:cTn>
                                        <p:tgtEl>
                                          <p:spTgt spid="62484"/>
                                        </p:tgtEl>
                                        <p:attrNameLst>
                                          <p:attrName>style.visibility</p:attrName>
                                        </p:attrNameLst>
                                      </p:cBhvr>
                                      <p:to>
                                        <p:strVal val="visible"/>
                                      </p:to>
                                    </p:set>
                                    <p:animEffect transition="in" filter="dissolve">
                                      <p:cBhvr>
                                        <p:cTn id="55" dur="500"/>
                                        <p:tgtEl>
                                          <p:spTgt spid="62484"/>
                                        </p:tgtEl>
                                      </p:cBhvr>
                                    </p:animEffect>
                                  </p:childTnLst>
                                </p:cTn>
                              </p:par>
                            </p:childTnLst>
                          </p:cTn>
                        </p:par>
                        <p:par>
                          <p:cTn id="56" fill="hold" nodeType="afterGroup">
                            <p:stCondLst>
                              <p:cond delay="7200"/>
                            </p:stCondLst>
                            <p:childTnLst>
                              <p:par>
                                <p:cTn id="57" presetID="9" presetClass="entr" presetSubtype="0" fill="hold" grpId="0" nodeType="afterEffect">
                                  <p:stCondLst>
                                    <p:cond delay="100"/>
                                  </p:stCondLst>
                                  <p:childTnLst>
                                    <p:set>
                                      <p:cBhvr>
                                        <p:cTn id="58" dur="1" fill="hold">
                                          <p:stCondLst>
                                            <p:cond delay="0"/>
                                          </p:stCondLst>
                                        </p:cTn>
                                        <p:tgtEl>
                                          <p:spTgt spid="62489"/>
                                        </p:tgtEl>
                                        <p:attrNameLst>
                                          <p:attrName>style.visibility</p:attrName>
                                        </p:attrNameLst>
                                      </p:cBhvr>
                                      <p:to>
                                        <p:strVal val="visible"/>
                                      </p:to>
                                    </p:set>
                                    <p:animEffect transition="in" filter="dissolve">
                                      <p:cBhvr>
                                        <p:cTn id="59" dur="500"/>
                                        <p:tgtEl>
                                          <p:spTgt spid="62489"/>
                                        </p:tgtEl>
                                      </p:cBhvr>
                                    </p:animEffect>
                                  </p:childTnLst>
                                </p:cTn>
                              </p:par>
                            </p:childTnLst>
                          </p:cTn>
                        </p:par>
                        <p:par>
                          <p:cTn id="60" fill="hold" nodeType="afterGroup">
                            <p:stCondLst>
                              <p:cond delay="7800"/>
                            </p:stCondLst>
                            <p:childTnLst>
                              <p:par>
                                <p:cTn id="61" presetID="9" presetClass="entr" presetSubtype="0" fill="hold" grpId="0" nodeType="afterEffect">
                                  <p:stCondLst>
                                    <p:cond delay="100"/>
                                  </p:stCondLst>
                                  <p:childTnLst>
                                    <p:set>
                                      <p:cBhvr>
                                        <p:cTn id="62" dur="1" fill="hold">
                                          <p:stCondLst>
                                            <p:cond delay="0"/>
                                          </p:stCondLst>
                                        </p:cTn>
                                        <p:tgtEl>
                                          <p:spTgt spid="62490"/>
                                        </p:tgtEl>
                                        <p:attrNameLst>
                                          <p:attrName>style.visibility</p:attrName>
                                        </p:attrNameLst>
                                      </p:cBhvr>
                                      <p:to>
                                        <p:strVal val="visible"/>
                                      </p:to>
                                    </p:set>
                                    <p:animEffect transition="in" filter="dissolve">
                                      <p:cBhvr>
                                        <p:cTn id="63" dur="500"/>
                                        <p:tgtEl>
                                          <p:spTgt spid="62490"/>
                                        </p:tgtEl>
                                      </p:cBhvr>
                                    </p:animEffect>
                                  </p:childTnLst>
                                </p:cTn>
                              </p:par>
                            </p:childTnLst>
                          </p:cTn>
                        </p:par>
                        <p:par>
                          <p:cTn id="64" fill="hold" nodeType="afterGroup">
                            <p:stCondLst>
                              <p:cond delay="8400"/>
                            </p:stCondLst>
                            <p:childTnLst>
                              <p:par>
                                <p:cTn id="65" presetID="9" presetClass="entr" presetSubtype="0" fill="hold" grpId="0" nodeType="afterEffect">
                                  <p:stCondLst>
                                    <p:cond delay="100"/>
                                  </p:stCondLst>
                                  <p:childTnLst>
                                    <p:set>
                                      <p:cBhvr>
                                        <p:cTn id="66" dur="1" fill="hold">
                                          <p:stCondLst>
                                            <p:cond delay="0"/>
                                          </p:stCondLst>
                                        </p:cTn>
                                        <p:tgtEl>
                                          <p:spTgt spid="62491"/>
                                        </p:tgtEl>
                                        <p:attrNameLst>
                                          <p:attrName>style.visibility</p:attrName>
                                        </p:attrNameLst>
                                      </p:cBhvr>
                                      <p:to>
                                        <p:strVal val="visible"/>
                                      </p:to>
                                    </p:set>
                                    <p:animEffect transition="in" filter="dissolve">
                                      <p:cBhvr>
                                        <p:cTn id="67" dur="500"/>
                                        <p:tgtEl>
                                          <p:spTgt spid="62491"/>
                                        </p:tgtEl>
                                      </p:cBhvr>
                                    </p:animEffect>
                                  </p:childTnLst>
                                </p:cTn>
                              </p:par>
                            </p:childTnLst>
                          </p:cTn>
                        </p:par>
                        <p:par>
                          <p:cTn id="68" fill="hold" nodeType="afterGroup">
                            <p:stCondLst>
                              <p:cond delay="9000"/>
                            </p:stCondLst>
                            <p:childTnLst>
                              <p:par>
                                <p:cTn id="69" presetID="9" presetClass="entr" presetSubtype="0" fill="hold" grpId="0" nodeType="afterEffect">
                                  <p:stCondLst>
                                    <p:cond delay="100"/>
                                  </p:stCondLst>
                                  <p:childTnLst>
                                    <p:set>
                                      <p:cBhvr>
                                        <p:cTn id="70" dur="1" fill="hold">
                                          <p:stCondLst>
                                            <p:cond delay="0"/>
                                          </p:stCondLst>
                                        </p:cTn>
                                        <p:tgtEl>
                                          <p:spTgt spid="62492"/>
                                        </p:tgtEl>
                                        <p:attrNameLst>
                                          <p:attrName>style.visibility</p:attrName>
                                        </p:attrNameLst>
                                      </p:cBhvr>
                                      <p:to>
                                        <p:strVal val="visible"/>
                                      </p:to>
                                    </p:set>
                                    <p:animEffect transition="in" filter="dissolve">
                                      <p:cBhvr>
                                        <p:cTn id="71" dur="500"/>
                                        <p:tgtEl>
                                          <p:spTgt spid="62492"/>
                                        </p:tgtEl>
                                      </p:cBhvr>
                                    </p:animEffect>
                                  </p:childTnLst>
                                </p:cTn>
                              </p:par>
                            </p:childTnLst>
                          </p:cTn>
                        </p:par>
                        <p:par>
                          <p:cTn id="72" fill="hold" nodeType="afterGroup">
                            <p:stCondLst>
                              <p:cond delay="9600"/>
                            </p:stCondLst>
                            <p:childTnLst>
                              <p:par>
                                <p:cTn id="73" presetID="9" presetClass="entr" presetSubtype="0" fill="hold" grpId="0" nodeType="afterEffect">
                                  <p:stCondLst>
                                    <p:cond delay="100"/>
                                  </p:stCondLst>
                                  <p:childTnLst>
                                    <p:set>
                                      <p:cBhvr>
                                        <p:cTn id="74" dur="1" fill="hold">
                                          <p:stCondLst>
                                            <p:cond delay="0"/>
                                          </p:stCondLst>
                                        </p:cTn>
                                        <p:tgtEl>
                                          <p:spTgt spid="62493"/>
                                        </p:tgtEl>
                                        <p:attrNameLst>
                                          <p:attrName>style.visibility</p:attrName>
                                        </p:attrNameLst>
                                      </p:cBhvr>
                                      <p:to>
                                        <p:strVal val="visible"/>
                                      </p:to>
                                    </p:set>
                                    <p:animEffect transition="in" filter="dissolve">
                                      <p:cBhvr>
                                        <p:cTn id="75" dur="500"/>
                                        <p:tgtEl>
                                          <p:spTgt spid="62493"/>
                                        </p:tgtEl>
                                      </p:cBhvr>
                                    </p:animEffect>
                                  </p:childTnLst>
                                </p:cTn>
                              </p:par>
                            </p:childTnLst>
                          </p:cTn>
                        </p:par>
                        <p:par>
                          <p:cTn id="76" fill="hold" nodeType="afterGroup">
                            <p:stCondLst>
                              <p:cond delay="10200"/>
                            </p:stCondLst>
                            <p:childTnLst>
                              <p:par>
                                <p:cTn id="77" presetID="9" presetClass="entr" presetSubtype="0" fill="hold" grpId="0" nodeType="afterEffect">
                                  <p:stCondLst>
                                    <p:cond delay="100"/>
                                  </p:stCondLst>
                                  <p:childTnLst>
                                    <p:set>
                                      <p:cBhvr>
                                        <p:cTn id="78" dur="1" fill="hold">
                                          <p:stCondLst>
                                            <p:cond delay="0"/>
                                          </p:stCondLst>
                                        </p:cTn>
                                        <p:tgtEl>
                                          <p:spTgt spid="62494"/>
                                        </p:tgtEl>
                                        <p:attrNameLst>
                                          <p:attrName>style.visibility</p:attrName>
                                        </p:attrNameLst>
                                      </p:cBhvr>
                                      <p:to>
                                        <p:strVal val="visible"/>
                                      </p:to>
                                    </p:set>
                                    <p:animEffect transition="in" filter="dissolve">
                                      <p:cBhvr>
                                        <p:cTn id="79" dur="500"/>
                                        <p:tgtEl>
                                          <p:spTgt spid="62494"/>
                                        </p:tgtEl>
                                      </p:cBhvr>
                                    </p:animEffect>
                                  </p:childTnLst>
                                </p:cTn>
                              </p:par>
                            </p:childTnLst>
                          </p:cTn>
                        </p:par>
                        <p:par>
                          <p:cTn id="80" fill="hold" nodeType="afterGroup">
                            <p:stCondLst>
                              <p:cond delay="10800"/>
                            </p:stCondLst>
                            <p:childTnLst>
                              <p:par>
                                <p:cTn id="81" presetID="9" presetClass="entr" presetSubtype="0" fill="hold" grpId="0" nodeType="afterEffect">
                                  <p:stCondLst>
                                    <p:cond delay="100"/>
                                  </p:stCondLst>
                                  <p:childTnLst>
                                    <p:set>
                                      <p:cBhvr>
                                        <p:cTn id="82" dur="1" fill="hold">
                                          <p:stCondLst>
                                            <p:cond delay="0"/>
                                          </p:stCondLst>
                                        </p:cTn>
                                        <p:tgtEl>
                                          <p:spTgt spid="62495"/>
                                        </p:tgtEl>
                                        <p:attrNameLst>
                                          <p:attrName>style.visibility</p:attrName>
                                        </p:attrNameLst>
                                      </p:cBhvr>
                                      <p:to>
                                        <p:strVal val="visible"/>
                                      </p:to>
                                    </p:set>
                                    <p:animEffect transition="in" filter="dissolve">
                                      <p:cBhvr>
                                        <p:cTn id="83" dur="500"/>
                                        <p:tgtEl>
                                          <p:spTgt spid="62495"/>
                                        </p:tgtEl>
                                      </p:cBhvr>
                                    </p:animEffect>
                                  </p:childTnLst>
                                </p:cTn>
                              </p:par>
                            </p:childTnLst>
                          </p:cTn>
                        </p:par>
                        <p:par>
                          <p:cTn id="84" fill="hold" nodeType="afterGroup">
                            <p:stCondLst>
                              <p:cond delay="11400"/>
                            </p:stCondLst>
                            <p:childTnLst>
                              <p:par>
                                <p:cTn id="85" presetID="9" presetClass="entr" presetSubtype="0" fill="hold" grpId="0" nodeType="afterEffect">
                                  <p:stCondLst>
                                    <p:cond delay="100"/>
                                  </p:stCondLst>
                                  <p:childTnLst>
                                    <p:set>
                                      <p:cBhvr>
                                        <p:cTn id="86" dur="1" fill="hold">
                                          <p:stCondLst>
                                            <p:cond delay="0"/>
                                          </p:stCondLst>
                                        </p:cTn>
                                        <p:tgtEl>
                                          <p:spTgt spid="62496"/>
                                        </p:tgtEl>
                                        <p:attrNameLst>
                                          <p:attrName>style.visibility</p:attrName>
                                        </p:attrNameLst>
                                      </p:cBhvr>
                                      <p:to>
                                        <p:strVal val="visible"/>
                                      </p:to>
                                    </p:set>
                                    <p:animEffect transition="in" filter="dissolve">
                                      <p:cBhvr>
                                        <p:cTn id="87" dur="500"/>
                                        <p:tgtEl>
                                          <p:spTgt spid="62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p:bldP spid="62473" grpId="0" autoUpdateAnimBg="0"/>
      <p:bldP spid="62474" grpId="0" animBg="1"/>
      <p:bldP spid="62478" grpId="0" autoUpdateAnimBg="0"/>
      <p:bldP spid="62483" grpId="0" autoUpdateAnimBg="0"/>
      <p:bldP spid="62488" grpId="0" autoUpdateAnimBg="0"/>
      <p:bldP spid="62489" grpId="0" autoUpdateAnimBg="0"/>
      <p:bldP spid="62490" grpId="0" autoUpdateAnimBg="0"/>
      <p:bldP spid="62491" grpId="0" autoUpdateAnimBg="0"/>
      <p:bldP spid="62492" grpId="0" autoUpdateAnimBg="0"/>
      <p:bldP spid="62493" grpId="0" autoUpdateAnimBg="0"/>
      <p:bldP spid="62494" grpId="0" autoUpdateAnimBg="0"/>
      <p:bldP spid="62495" grpId="0" autoUpdateAnimBg="0"/>
      <p:bldP spid="6249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 Same Side Corner Rectangle 112"/>
          <p:cNvSpPr/>
          <p:nvPr/>
        </p:nvSpPr>
        <p:spPr>
          <a:xfrm rot="16200000">
            <a:off x="4813440" y="-1222516"/>
            <a:ext cx="1524361" cy="8121331"/>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204">
              <a:latin typeface="Arial" panose="020B0604020202020204" pitchFamily="34" charset="0"/>
              <a:ea typeface="微软雅黑" panose="020B0503020204020204" pitchFamily="34" charset="-122"/>
              <a:sym typeface="Arial" panose="020B0604020202020204" pitchFamily="34" charset="0"/>
            </a:endParaRPr>
          </a:p>
        </p:txBody>
      </p:sp>
      <p:sp>
        <p:nvSpPr>
          <p:cNvPr id="115" name="Round Same Side Corner Rectangle 114"/>
          <p:cNvSpPr/>
          <p:nvPr/>
        </p:nvSpPr>
        <p:spPr>
          <a:xfrm rot="10800000">
            <a:off x="2635308" y="2086056"/>
            <a:ext cx="859538" cy="740981"/>
          </a:xfrm>
          <a:prstGeom prst="round2SameRect">
            <a:avLst/>
          </a:prstGeom>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lnSpc>
                <a:spcPct val="120000"/>
              </a:lnSpc>
            </a:pPr>
            <a:endParaRPr lang="en-US" sz="1204">
              <a:latin typeface="Arial" panose="020B0604020202020204" pitchFamily="34" charset="0"/>
              <a:ea typeface="微软雅黑" panose="020B0503020204020204" pitchFamily="34" charset="-122"/>
              <a:sym typeface="Arial" panose="020B0604020202020204" pitchFamily="34" charset="0"/>
            </a:endParaRPr>
          </a:p>
        </p:txBody>
      </p:sp>
      <p:sp>
        <p:nvSpPr>
          <p:cNvPr id="116" name="Round Same Side Corner Rectangle 115"/>
          <p:cNvSpPr/>
          <p:nvPr/>
        </p:nvSpPr>
        <p:spPr>
          <a:xfrm rot="10800000">
            <a:off x="5441534" y="2086058"/>
            <a:ext cx="859538" cy="931164"/>
          </a:xfrm>
          <a:prstGeom prst="round2SameRect">
            <a:avLst/>
          </a:prstGeom>
          <a:ln/>
          <a:effectLst/>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17" name="Round Same Side Corner Rectangle 116"/>
          <p:cNvSpPr/>
          <p:nvPr/>
        </p:nvSpPr>
        <p:spPr>
          <a:xfrm rot="10800000">
            <a:off x="4037938" y="2086056"/>
            <a:ext cx="859538" cy="1146051"/>
          </a:xfrm>
          <a:prstGeom prst="round2SameRect">
            <a:avLst/>
          </a:prstGeom>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18" name="Round Same Side Corner Rectangle 117"/>
          <p:cNvSpPr/>
          <p:nvPr/>
        </p:nvSpPr>
        <p:spPr>
          <a:xfrm rot="10800000">
            <a:off x="6775440" y="2086056"/>
            <a:ext cx="859538" cy="1146052"/>
          </a:xfrm>
          <a:prstGeom prst="round2SameRect">
            <a:avLst/>
          </a:prstGeom>
          <a:ln/>
          <a:effectLst/>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19" name="Round Same Side Corner Rectangle 118"/>
          <p:cNvSpPr/>
          <p:nvPr/>
        </p:nvSpPr>
        <p:spPr>
          <a:xfrm rot="10800000">
            <a:off x="8088699" y="2086056"/>
            <a:ext cx="859538" cy="740981"/>
          </a:xfrm>
          <a:prstGeom prst="round2SameRect">
            <a:avLst/>
          </a:prstGeom>
          <a:ln/>
          <a:effectLst/>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algn="ct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103"/>
          <p:cNvSpPr>
            <a:spLocks noEditPoints="1"/>
          </p:cNvSpPr>
          <p:nvPr/>
        </p:nvSpPr>
        <p:spPr bwMode="auto">
          <a:xfrm>
            <a:off x="2914408" y="2234683"/>
            <a:ext cx="301339" cy="443730"/>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85954" tIns="42977" rIns="85954" bIns="42977" numCol="1" anchor="t" anchorCtr="0" compatLnSpc="1">
            <a:prstTxWarp prst="textNoShape">
              <a:avLst/>
            </a:prstTxWarp>
            <a:noAutofit/>
          </a:bodyPr>
          <a:lstStyle/>
          <a:p>
            <a:pPr>
              <a:lnSpc>
                <a:spcPct val="120000"/>
              </a:lnSpc>
            </a:pPr>
            <a:endParaRPr lang="en-US" sz="1204"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178"/>
          <p:cNvSpPr>
            <a:spLocks noEditPoints="1"/>
          </p:cNvSpPr>
          <p:nvPr/>
        </p:nvSpPr>
        <p:spPr bwMode="auto">
          <a:xfrm>
            <a:off x="4261489" y="2503767"/>
            <a:ext cx="412436" cy="310630"/>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85954" tIns="42977" rIns="85954" bIns="42977" numCol="1" anchor="t" anchorCtr="0" compatLnSpc="1">
            <a:prstTxWarp prst="textNoShape">
              <a:avLst/>
            </a:prstTxWarp>
            <a:noAutofit/>
          </a:bodyPr>
          <a:lstStyle/>
          <a:p>
            <a:pP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83"/>
          <p:cNvSpPr>
            <a:spLocks noEditPoints="1"/>
          </p:cNvSpPr>
          <p:nvPr/>
        </p:nvSpPr>
        <p:spPr bwMode="auto">
          <a:xfrm>
            <a:off x="5727820" y="2336411"/>
            <a:ext cx="286967" cy="430456"/>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85954" tIns="42977" rIns="85954" bIns="42977" numCol="1" anchor="t" anchorCtr="0" compatLnSpc="1">
            <a:prstTxWarp prst="textNoShape">
              <a:avLst/>
            </a:prstTxWarp>
            <a:noAutofit/>
          </a:bodyPr>
          <a:lstStyle/>
          <a:p>
            <a:pP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62"/>
          <p:cNvSpPr>
            <a:spLocks noEditPoints="1"/>
          </p:cNvSpPr>
          <p:nvPr/>
        </p:nvSpPr>
        <p:spPr bwMode="auto">
          <a:xfrm>
            <a:off x="7001995" y="2454242"/>
            <a:ext cx="406429" cy="40967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85954" tIns="42977" rIns="85954" bIns="42977" numCol="1" anchor="t" anchorCtr="0" compatLnSpc="1">
            <a:prstTxWarp prst="textNoShape">
              <a:avLst/>
            </a:prstTxWarp>
            <a:noAutofit/>
          </a:bodyPr>
          <a:lstStyle/>
          <a:p>
            <a:pPr>
              <a:lnSpc>
                <a:spcPct val="120000"/>
              </a:lnSpc>
            </a:pPr>
            <a:endParaRPr lang="en-US" sz="1204" dirty="0">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228"/>
          <p:cNvSpPr>
            <a:spLocks/>
          </p:cNvSpPr>
          <p:nvPr/>
        </p:nvSpPr>
        <p:spPr bwMode="auto">
          <a:xfrm>
            <a:off x="8340807" y="2249253"/>
            <a:ext cx="355325" cy="35774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85954" tIns="42977" rIns="85954" bIns="42977" numCol="1" anchor="t" anchorCtr="0" compatLnSpc="1">
            <a:prstTxWarp prst="textNoShape">
              <a:avLst/>
            </a:prstTxWarp>
            <a:noAutofit/>
          </a:bodyPr>
          <a:lstStyle/>
          <a:p>
            <a:pPr>
              <a:lnSpc>
                <a:spcPct val="120000"/>
              </a:lnSpc>
            </a:pPr>
            <a:endParaRPr lang="en-US" sz="1204">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151"/>
          <p:cNvGrpSpPr/>
          <p:nvPr/>
        </p:nvGrpSpPr>
        <p:grpSpPr>
          <a:xfrm>
            <a:off x="2970991" y="2873968"/>
            <a:ext cx="188173" cy="1232027"/>
            <a:chOff x="4067062" y="2800350"/>
            <a:chExt cx="200183" cy="1310663"/>
          </a:xfrm>
        </p:grpSpPr>
        <p:sp>
          <p:nvSpPr>
            <p:cNvPr id="126" name="Oval 125"/>
            <p:cNvSpPr>
              <a:spLocks noChangeAspect="1"/>
            </p:cNvSpPr>
            <p:nvPr/>
          </p:nvSpPr>
          <p:spPr>
            <a:xfrm>
              <a:off x="4067062" y="2800350"/>
              <a:ext cx="200183" cy="194452"/>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92"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TextBox 127"/>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34"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9" name="Straight Connector 128"/>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 name="Group 155"/>
          <p:cNvGrpSpPr/>
          <p:nvPr/>
        </p:nvGrpSpPr>
        <p:grpSpPr>
          <a:xfrm>
            <a:off x="4368870" y="3260760"/>
            <a:ext cx="188173" cy="1232027"/>
            <a:chOff x="4067062" y="2800350"/>
            <a:chExt cx="200183" cy="1310663"/>
          </a:xfrm>
        </p:grpSpPr>
        <p:sp>
          <p:nvSpPr>
            <p:cNvPr id="157" name="Oval 156"/>
            <p:cNvSpPr>
              <a:spLocks noChangeAspect="1"/>
            </p:cNvSpPr>
            <p:nvPr/>
          </p:nvSpPr>
          <p:spPr>
            <a:xfrm>
              <a:off x="4067062" y="2800350"/>
              <a:ext cx="200183" cy="194452"/>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92"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8" name="TextBox 157"/>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34"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9" name="Straight Connector 158"/>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159"/>
          <p:cNvGrpSpPr/>
          <p:nvPr/>
        </p:nvGrpSpPr>
        <p:grpSpPr>
          <a:xfrm>
            <a:off x="5807445" y="3053037"/>
            <a:ext cx="188173" cy="1232027"/>
            <a:chOff x="4067062" y="2800350"/>
            <a:chExt cx="200183" cy="1310663"/>
          </a:xfrm>
        </p:grpSpPr>
        <p:sp>
          <p:nvSpPr>
            <p:cNvPr id="161" name="Oval 160"/>
            <p:cNvSpPr>
              <a:spLocks noChangeAspect="1"/>
            </p:cNvSpPr>
            <p:nvPr/>
          </p:nvSpPr>
          <p:spPr>
            <a:xfrm>
              <a:off x="4067062" y="2800350"/>
              <a:ext cx="200183" cy="19445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92"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2" name="TextBox 161"/>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34"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3" name="Straight Connector 162"/>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 163"/>
          <p:cNvGrpSpPr/>
          <p:nvPr/>
        </p:nvGrpSpPr>
        <p:grpSpPr>
          <a:xfrm>
            <a:off x="7111122" y="3260760"/>
            <a:ext cx="188173" cy="1232027"/>
            <a:chOff x="4067062" y="2800350"/>
            <a:chExt cx="200183" cy="1310663"/>
          </a:xfrm>
        </p:grpSpPr>
        <p:sp>
          <p:nvSpPr>
            <p:cNvPr id="165" name="Oval 164"/>
            <p:cNvSpPr>
              <a:spLocks noChangeAspect="1"/>
            </p:cNvSpPr>
            <p:nvPr/>
          </p:nvSpPr>
          <p:spPr>
            <a:xfrm>
              <a:off x="4067062" y="2800350"/>
              <a:ext cx="200183" cy="194452"/>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92"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6" name="TextBox 165"/>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34"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7" name="Straight Connector 166"/>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 167"/>
          <p:cNvGrpSpPr/>
          <p:nvPr/>
        </p:nvGrpSpPr>
        <p:grpSpPr>
          <a:xfrm>
            <a:off x="8424382" y="2882921"/>
            <a:ext cx="188173" cy="1232027"/>
            <a:chOff x="4067062" y="2800350"/>
            <a:chExt cx="200183" cy="1310663"/>
          </a:xfrm>
        </p:grpSpPr>
        <p:sp>
          <p:nvSpPr>
            <p:cNvPr id="169" name="Oval 168"/>
            <p:cNvSpPr>
              <a:spLocks noChangeAspect="1"/>
            </p:cNvSpPr>
            <p:nvPr/>
          </p:nvSpPr>
          <p:spPr>
            <a:xfrm>
              <a:off x="4067062" y="2800350"/>
              <a:ext cx="200183" cy="194452"/>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92"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0" name="TextBox 169"/>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34"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1" name="Straight Connector 170"/>
            <p:cNvCxnSpPr/>
            <p:nvPr/>
          </p:nvCxnSpPr>
          <p:spPr>
            <a:xfrm rot="16200000" flipH="1">
              <a:off x="3761109" y="3454873"/>
              <a:ext cx="812091" cy="2"/>
            </a:xfrm>
            <a:prstGeom prst="line">
              <a:avLst/>
            </a:prstGeom>
            <a:ln w="12700">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4" name="Group 56"/>
          <p:cNvGrpSpPr/>
          <p:nvPr/>
        </p:nvGrpSpPr>
        <p:grpSpPr>
          <a:xfrm>
            <a:off x="2593624" y="4166658"/>
            <a:ext cx="1071686" cy="735574"/>
            <a:chOff x="1315495" y="1261722"/>
            <a:chExt cx="3432321" cy="495878"/>
          </a:xfrm>
        </p:grpSpPr>
        <p:sp>
          <p:nvSpPr>
            <p:cNvPr id="45" name="Text Placeholder 3"/>
            <p:cNvSpPr txBox="1">
              <a:spLocks/>
            </p:cNvSpPr>
            <p:nvPr/>
          </p:nvSpPr>
          <p:spPr>
            <a:xfrm>
              <a:off x="1315495" y="1261722"/>
              <a:ext cx="3432318" cy="1194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 Placeholder 3"/>
            <p:cNvSpPr txBox="1">
              <a:spLocks/>
            </p:cNvSpPr>
            <p:nvPr/>
          </p:nvSpPr>
          <p:spPr>
            <a:xfrm>
              <a:off x="1315498" y="1465696"/>
              <a:ext cx="3432318" cy="2919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47" name="Group 56"/>
          <p:cNvGrpSpPr/>
          <p:nvPr/>
        </p:nvGrpSpPr>
        <p:grpSpPr>
          <a:xfrm>
            <a:off x="3984741" y="4490590"/>
            <a:ext cx="1071686" cy="735574"/>
            <a:chOff x="1315495" y="1261722"/>
            <a:chExt cx="3432321" cy="495878"/>
          </a:xfrm>
        </p:grpSpPr>
        <p:sp>
          <p:nvSpPr>
            <p:cNvPr id="48" name="Text Placeholder 3"/>
            <p:cNvSpPr txBox="1">
              <a:spLocks/>
            </p:cNvSpPr>
            <p:nvPr/>
          </p:nvSpPr>
          <p:spPr>
            <a:xfrm>
              <a:off x="1315495" y="1261722"/>
              <a:ext cx="3432318" cy="1194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 Placeholder 3"/>
            <p:cNvSpPr txBox="1">
              <a:spLocks/>
            </p:cNvSpPr>
            <p:nvPr/>
          </p:nvSpPr>
          <p:spPr>
            <a:xfrm>
              <a:off x="1315498" y="1465696"/>
              <a:ext cx="3432318" cy="2919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50" name="Group 56"/>
          <p:cNvGrpSpPr/>
          <p:nvPr/>
        </p:nvGrpSpPr>
        <p:grpSpPr>
          <a:xfrm>
            <a:off x="5375859" y="4166658"/>
            <a:ext cx="1071686" cy="735574"/>
            <a:chOff x="1315495" y="1261722"/>
            <a:chExt cx="3432321" cy="495878"/>
          </a:xfrm>
        </p:grpSpPr>
        <p:sp>
          <p:nvSpPr>
            <p:cNvPr id="51" name="Text Placeholder 3"/>
            <p:cNvSpPr txBox="1">
              <a:spLocks/>
            </p:cNvSpPr>
            <p:nvPr/>
          </p:nvSpPr>
          <p:spPr>
            <a:xfrm>
              <a:off x="1315495" y="1261722"/>
              <a:ext cx="3432318" cy="1194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Placeholder 3"/>
            <p:cNvSpPr txBox="1">
              <a:spLocks/>
            </p:cNvSpPr>
            <p:nvPr/>
          </p:nvSpPr>
          <p:spPr>
            <a:xfrm>
              <a:off x="1315498" y="1465696"/>
              <a:ext cx="3432318" cy="2919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53" name="Group 56"/>
          <p:cNvGrpSpPr/>
          <p:nvPr/>
        </p:nvGrpSpPr>
        <p:grpSpPr>
          <a:xfrm>
            <a:off x="6695924" y="4490590"/>
            <a:ext cx="1071686" cy="735574"/>
            <a:chOff x="1315495" y="1261722"/>
            <a:chExt cx="3432321" cy="495878"/>
          </a:xfrm>
        </p:grpSpPr>
        <p:sp>
          <p:nvSpPr>
            <p:cNvPr id="54" name="Text Placeholder 3"/>
            <p:cNvSpPr txBox="1">
              <a:spLocks/>
            </p:cNvSpPr>
            <p:nvPr/>
          </p:nvSpPr>
          <p:spPr>
            <a:xfrm>
              <a:off x="1315495" y="1261722"/>
              <a:ext cx="3432318" cy="1194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 Placeholder 3"/>
            <p:cNvSpPr txBox="1">
              <a:spLocks/>
            </p:cNvSpPr>
            <p:nvPr/>
          </p:nvSpPr>
          <p:spPr>
            <a:xfrm>
              <a:off x="1315498" y="1465696"/>
              <a:ext cx="3432318" cy="2919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56" name="Group 56"/>
          <p:cNvGrpSpPr/>
          <p:nvPr/>
        </p:nvGrpSpPr>
        <p:grpSpPr>
          <a:xfrm>
            <a:off x="7977121" y="4166658"/>
            <a:ext cx="1071686" cy="735574"/>
            <a:chOff x="1315495" y="1261722"/>
            <a:chExt cx="3432321" cy="495878"/>
          </a:xfrm>
        </p:grpSpPr>
        <p:sp>
          <p:nvSpPr>
            <p:cNvPr id="57" name="Text Placeholder 3"/>
            <p:cNvSpPr txBox="1">
              <a:spLocks/>
            </p:cNvSpPr>
            <p:nvPr/>
          </p:nvSpPr>
          <p:spPr>
            <a:xfrm>
              <a:off x="1315495" y="1261722"/>
              <a:ext cx="3432318" cy="1194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zh-CN" altLang="en-US" sz="105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5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 Placeholder 3"/>
            <p:cNvSpPr txBox="1">
              <a:spLocks/>
            </p:cNvSpPr>
            <p:nvPr/>
          </p:nvSpPr>
          <p:spPr>
            <a:xfrm>
              <a:off x="1315498" y="1465696"/>
              <a:ext cx="3432318" cy="29190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859553">
                <a:lnSpc>
                  <a:spcPct val="120000"/>
                </a:lnSpc>
                <a:spcBef>
                  <a:spcPct val="20000"/>
                </a:spcBef>
                <a:defRPr/>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sp>
        <p:nvSpPr>
          <p:cNvPr id="59" name="任意多边形 5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Content Placeholder 2"/>
          <p:cNvSpPr txBox="1">
            <a:spLocks/>
          </p:cNvSpPr>
          <p:nvPr/>
        </p:nvSpPr>
        <p:spPr>
          <a:xfrm>
            <a:off x="456696" y="1099497"/>
            <a:ext cx="2300288" cy="2308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1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37018742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right)">
                                      <p:cBhvr>
                                        <p:cTn id="7" dur="500"/>
                                        <p:tgtEl>
                                          <p:spTgt spid="1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up)">
                                      <p:cBhvr>
                                        <p:cTn id="11" dur="500"/>
                                        <p:tgtEl>
                                          <p:spTgt spid="115"/>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p:cTn id="15" dur="500" fill="hold"/>
                                        <p:tgtEl>
                                          <p:spTgt spid="120"/>
                                        </p:tgtEl>
                                        <p:attrNameLst>
                                          <p:attrName>ppt_w</p:attrName>
                                        </p:attrNameLst>
                                      </p:cBhvr>
                                      <p:tavLst>
                                        <p:tav tm="0">
                                          <p:val>
                                            <p:fltVal val="0"/>
                                          </p:val>
                                        </p:tav>
                                        <p:tav tm="100000">
                                          <p:val>
                                            <p:strVal val="#ppt_w"/>
                                          </p:val>
                                        </p:tav>
                                      </p:tavLst>
                                    </p:anim>
                                    <p:anim calcmode="lin" valueType="num">
                                      <p:cBhvr>
                                        <p:cTn id="16" dur="500" fill="hold"/>
                                        <p:tgtEl>
                                          <p:spTgt spid="120"/>
                                        </p:tgtEl>
                                        <p:attrNameLst>
                                          <p:attrName>ppt_h</p:attrName>
                                        </p:attrNameLst>
                                      </p:cBhvr>
                                      <p:tavLst>
                                        <p:tav tm="0">
                                          <p:val>
                                            <p:fltVal val="0"/>
                                          </p:val>
                                        </p:tav>
                                        <p:tav tm="100000">
                                          <p:val>
                                            <p:strVal val="#ppt_h"/>
                                          </p:val>
                                        </p:tav>
                                      </p:tavLst>
                                    </p:anim>
                                    <p:animEffect transition="in" filter="fade">
                                      <p:cBhvr>
                                        <p:cTn id="17" dur="500"/>
                                        <p:tgtEl>
                                          <p:spTgt spid="120"/>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wipe(up)">
                                      <p:cBhvr>
                                        <p:cTn id="25" dur="500"/>
                                        <p:tgtEl>
                                          <p:spTgt spid="117"/>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121"/>
                                        </p:tgtEl>
                                        <p:attrNameLst>
                                          <p:attrName>style.visibility</p:attrName>
                                        </p:attrNameLst>
                                      </p:cBhvr>
                                      <p:to>
                                        <p:strVal val="visible"/>
                                      </p:to>
                                    </p:set>
                                    <p:anim calcmode="lin" valueType="num">
                                      <p:cBhvr>
                                        <p:cTn id="29" dur="500" fill="hold"/>
                                        <p:tgtEl>
                                          <p:spTgt spid="121"/>
                                        </p:tgtEl>
                                        <p:attrNameLst>
                                          <p:attrName>ppt_w</p:attrName>
                                        </p:attrNameLst>
                                      </p:cBhvr>
                                      <p:tavLst>
                                        <p:tav tm="0">
                                          <p:val>
                                            <p:fltVal val="0"/>
                                          </p:val>
                                        </p:tav>
                                        <p:tav tm="100000">
                                          <p:val>
                                            <p:strVal val="#ppt_w"/>
                                          </p:val>
                                        </p:tav>
                                      </p:tavLst>
                                    </p:anim>
                                    <p:anim calcmode="lin" valueType="num">
                                      <p:cBhvr>
                                        <p:cTn id="30" dur="500" fill="hold"/>
                                        <p:tgtEl>
                                          <p:spTgt spid="121"/>
                                        </p:tgtEl>
                                        <p:attrNameLst>
                                          <p:attrName>ppt_h</p:attrName>
                                        </p:attrNameLst>
                                      </p:cBhvr>
                                      <p:tavLst>
                                        <p:tav tm="0">
                                          <p:val>
                                            <p:fltVal val="0"/>
                                          </p:val>
                                        </p:tav>
                                        <p:tav tm="100000">
                                          <p:val>
                                            <p:strVal val="#ppt_h"/>
                                          </p:val>
                                        </p:tav>
                                      </p:tavLst>
                                    </p:anim>
                                    <p:animEffect transition="in" filter="fade">
                                      <p:cBhvr>
                                        <p:cTn id="31" dur="500"/>
                                        <p:tgtEl>
                                          <p:spTgt spid="121"/>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up)">
                                      <p:cBhvr>
                                        <p:cTn id="39" dur="500"/>
                                        <p:tgtEl>
                                          <p:spTgt spid="116"/>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122"/>
                                        </p:tgtEl>
                                        <p:attrNameLst>
                                          <p:attrName>style.visibility</p:attrName>
                                        </p:attrNameLst>
                                      </p:cBhvr>
                                      <p:to>
                                        <p:strVal val="visible"/>
                                      </p:to>
                                    </p:set>
                                    <p:anim calcmode="lin" valueType="num">
                                      <p:cBhvr>
                                        <p:cTn id="43" dur="500" fill="hold"/>
                                        <p:tgtEl>
                                          <p:spTgt spid="122"/>
                                        </p:tgtEl>
                                        <p:attrNameLst>
                                          <p:attrName>ppt_w</p:attrName>
                                        </p:attrNameLst>
                                      </p:cBhvr>
                                      <p:tavLst>
                                        <p:tav tm="0">
                                          <p:val>
                                            <p:fltVal val="0"/>
                                          </p:val>
                                        </p:tav>
                                        <p:tav tm="100000">
                                          <p:val>
                                            <p:strVal val="#ppt_w"/>
                                          </p:val>
                                        </p:tav>
                                      </p:tavLst>
                                    </p:anim>
                                    <p:anim calcmode="lin" valueType="num">
                                      <p:cBhvr>
                                        <p:cTn id="44" dur="500" fill="hold"/>
                                        <p:tgtEl>
                                          <p:spTgt spid="122"/>
                                        </p:tgtEl>
                                        <p:attrNameLst>
                                          <p:attrName>ppt_h</p:attrName>
                                        </p:attrNameLst>
                                      </p:cBhvr>
                                      <p:tavLst>
                                        <p:tav tm="0">
                                          <p:val>
                                            <p:fltVal val="0"/>
                                          </p:val>
                                        </p:tav>
                                        <p:tav tm="100000">
                                          <p:val>
                                            <p:strVal val="#ppt_h"/>
                                          </p:val>
                                        </p:tav>
                                      </p:tavLst>
                                    </p:anim>
                                    <p:animEffect transition="in" filter="fade">
                                      <p:cBhvr>
                                        <p:cTn id="45" dur="500"/>
                                        <p:tgtEl>
                                          <p:spTgt spid="122"/>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wipe(up)">
                                      <p:cBhvr>
                                        <p:cTn id="53" dur="500"/>
                                        <p:tgtEl>
                                          <p:spTgt spid="118"/>
                                        </p:tgtEl>
                                      </p:cBhvr>
                                    </p:animEffect>
                                  </p:childTnLst>
                                </p:cTn>
                              </p:par>
                            </p:childTnLst>
                          </p:cTn>
                        </p:par>
                        <p:par>
                          <p:cTn id="54" fill="hold">
                            <p:stCondLst>
                              <p:cond delay="5500"/>
                            </p:stCondLst>
                            <p:childTnLst>
                              <p:par>
                                <p:cTn id="55" presetID="53" presetClass="entr" presetSubtype="0" fill="hold" grpId="0" nodeType="afterEffect">
                                  <p:stCondLst>
                                    <p:cond delay="0"/>
                                  </p:stCondLst>
                                  <p:childTnLst>
                                    <p:set>
                                      <p:cBhvr>
                                        <p:cTn id="56" dur="1" fill="hold">
                                          <p:stCondLst>
                                            <p:cond delay="0"/>
                                          </p:stCondLst>
                                        </p:cTn>
                                        <p:tgtEl>
                                          <p:spTgt spid="123"/>
                                        </p:tgtEl>
                                        <p:attrNameLst>
                                          <p:attrName>style.visibility</p:attrName>
                                        </p:attrNameLst>
                                      </p:cBhvr>
                                      <p:to>
                                        <p:strVal val="visible"/>
                                      </p:to>
                                    </p:set>
                                    <p:anim calcmode="lin" valueType="num">
                                      <p:cBhvr>
                                        <p:cTn id="57" dur="500" fill="hold"/>
                                        <p:tgtEl>
                                          <p:spTgt spid="123"/>
                                        </p:tgtEl>
                                        <p:attrNameLst>
                                          <p:attrName>ppt_w</p:attrName>
                                        </p:attrNameLst>
                                      </p:cBhvr>
                                      <p:tavLst>
                                        <p:tav tm="0">
                                          <p:val>
                                            <p:fltVal val="0"/>
                                          </p:val>
                                        </p:tav>
                                        <p:tav tm="100000">
                                          <p:val>
                                            <p:strVal val="#ppt_w"/>
                                          </p:val>
                                        </p:tav>
                                      </p:tavLst>
                                    </p:anim>
                                    <p:anim calcmode="lin" valueType="num">
                                      <p:cBhvr>
                                        <p:cTn id="58" dur="500" fill="hold"/>
                                        <p:tgtEl>
                                          <p:spTgt spid="123"/>
                                        </p:tgtEl>
                                        <p:attrNameLst>
                                          <p:attrName>ppt_h</p:attrName>
                                        </p:attrNameLst>
                                      </p:cBhvr>
                                      <p:tavLst>
                                        <p:tav tm="0">
                                          <p:val>
                                            <p:fltVal val="0"/>
                                          </p:val>
                                        </p:tav>
                                        <p:tav tm="100000">
                                          <p:val>
                                            <p:strVal val="#ppt_h"/>
                                          </p:val>
                                        </p:tav>
                                      </p:tavLst>
                                    </p:anim>
                                    <p:animEffect transition="in" filter="fade">
                                      <p:cBhvr>
                                        <p:cTn id="59" dur="500"/>
                                        <p:tgtEl>
                                          <p:spTgt spid="123"/>
                                        </p:tgtEl>
                                      </p:cBhvr>
                                    </p:animEffect>
                                  </p:childTnLst>
                                </p:cTn>
                              </p:par>
                            </p:childTnLst>
                          </p:cTn>
                        </p:par>
                        <p:par>
                          <p:cTn id="60" fill="hold">
                            <p:stCondLst>
                              <p:cond delay="60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childTnLst>
                          </p:cTn>
                        </p:par>
                        <p:par>
                          <p:cTn id="64" fill="hold">
                            <p:stCondLst>
                              <p:cond delay="6500"/>
                            </p:stCondLst>
                            <p:childTnLst>
                              <p:par>
                                <p:cTn id="65" presetID="22" presetClass="entr" presetSubtype="1" fill="hold" grpId="0" nodeType="afterEffect">
                                  <p:stCondLst>
                                    <p:cond delay="0"/>
                                  </p:stCondLst>
                                  <p:childTnLst>
                                    <p:set>
                                      <p:cBhvr>
                                        <p:cTn id="66" dur="1" fill="hold">
                                          <p:stCondLst>
                                            <p:cond delay="0"/>
                                          </p:stCondLst>
                                        </p:cTn>
                                        <p:tgtEl>
                                          <p:spTgt spid="119"/>
                                        </p:tgtEl>
                                        <p:attrNameLst>
                                          <p:attrName>style.visibility</p:attrName>
                                        </p:attrNameLst>
                                      </p:cBhvr>
                                      <p:to>
                                        <p:strVal val="visible"/>
                                      </p:to>
                                    </p:set>
                                    <p:animEffect transition="in" filter="wipe(up)">
                                      <p:cBhvr>
                                        <p:cTn id="67" dur="500"/>
                                        <p:tgtEl>
                                          <p:spTgt spid="119"/>
                                        </p:tgtEl>
                                      </p:cBhvr>
                                    </p:animEffect>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124"/>
                                        </p:tgtEl>
                                        <p:attrNameLst>
                                          <p:attrName>style.visibility</p:attrName>
                                        </p:attrNameLst>
                                      </p:cBhvr>
                                      <p:to>
                                        <p:strVal val="visible"/>
                                      </p:to>
                                    </p:set>
                                    <p:anim calcmode="lin" valueType="num">
                                      <p:cBhvr>
                                        <p:cTn id="71" dur="500" fill="hold"/>
                                        <p:tgtEl>
                                          <p:spTgt spid="124"/>
                                        </p:tgtEl>
                                        <p:attrNameLst>
                                          <p:attrName>ppt_w</p:attrName>
                                        </p:attrNameLst>
                                      </p:cBhvr>
                                      <p:tavLst>
                                        <p:tav tm="0">
                                          <p:val>
                                            <p:fltVal val="0"/>
                                          </p:val>
                                        </p:tav>
                                        <p:tav tm="100000">
                                          <p:val>
                                            <p:strVal val="#ppt_w"/>
                                          </p:val>
                                        </p:tav>
                                      </p:tavLst>
                                    </p:anim>
                                    <p:anim calcmode="lin" valueType="num">
                                      <p:cBhvr>
                                        <p:cTn id="72" dur="500" fill="hold"/>
                                        <p:tgtEl>
                                          <p:spTgt spid="124"/>
                                        </p:tgtEl>
                                        <p:attrNameLst>
                                          <p:attrName>ppt_h</p:attrName>
                                        </p:attrNameLst>
                                      </p:cBhvr>
                                      <p:tavLst>
                                        <p:tav tm="0">
                                          <p:val>
                                            <p:fltVal val="0"/>
                                          </p:val>
                                        </p:tav>
                                        <p:tav tm="100000">
                                          <p:val>
                                            <p:strVal val="#ppt_h"/>
                                          </p:val>
                                        </p:tav>
                                      </p:tavLst>
                                    </p:anim>
                                    <p:animEffect transition="in" filter="fade">
                                      <p:cBhvr>
                                        <p:cTn id="73" dur="500"/>
                                        <p:tgtEl>
                                          <p:spTgt spid="124"/>
                                        </p:tgtEl>
                                      </p:cBhvr>
                                    </p:animEffect>
                                  </p:childTnLst>
                                </p:cTn>
                              </p:par>
                            </p:childTnLst>
                          </p:cTn>
                        </p:par>
                        <p:par>
                          <p:cTn id="74" fill="hold">
                            <p:stCondLst>
                              <p:cond delay="7500"/>
                            </p:stCondLst>
                            <p:childTnLst>
                              <p:par>
                                <p:cTn id="75" presetID="22" presetClass="entr" presetSubtype="1"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up)">
                                      <p:cBhvr>
                                        <p:cTn id="77" dur="500"/>
                                        <p:tgtEl>
                                          <p:spTgt spid="9"/>
                                        </p:tgtEl>
                                      </p:cBhvr>
                                    </p:animEffect>
                                  </p:childTnLst>
                                </p:cTn>
                              </p:par>
                            </p:childTnLst>
                          </p:cTn>
                        </p:par>
                        <p:par>
                          <p:cTn id="78" fill="hold">
                            <p:stCondLst>
                              <p:cond delay="8000"/>
                            </p:stCondLst>
                            <p:childTnLst>
                              <p:par>
                                <p:cTn id="79" presetID="2" presetClass="entr" presetSubtype="4" accel="50000" decel="50000"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additive="base">
                                        <p:cTn id="81" dur="500" fill="hold"/>
                                        <p:tgtEl>
                                          <p:spTgt spid="44"/>
                                        </p:tgtEl>
                                        <p:attrNameLst>
                                          <p:attrName>ppt_x</p:attrName>
                                        </p:attrNameLst>
                                      </p:cBhvr>
                                      <p:tavLst>
                                        <p:tav tm="0">
                                          <p:val>
                                            <p:strVal val="#ppt_x"/>
                                          </p:val>
                                        </p:tav>
                                        <p:tav tm="100000">
                                          <p:val>
                                            <p:strVal val="#ppt_x"/>
                                          </p:val>
                                        </p:tav>
                                      </p:tavLst>
                                    </p:anim>
                                    <p:anim calcmode="lin" valueType="num">
                                      <p:cBhvr additive="base">
                                        <p:cTn id="82" dur="500" fill="hold"/>
                                        <p:tgtEl>
                                          <p:spTgt spid="44"/>
                                        </p:tgtEl>
                                        <p:attrNameLst>
                                          <p:attrName>ppt_y</p:attrName>
                                        </p:attrNameLst>
                                      </p:cBhvr>
                                      <p:tavLst>
                                        <p:tav tm="0">
                                          <p:val>
                                            <p:strVal val="1+#ppt_h/2"/>
                                          </p:val>
                                        </p:tav>
                                        <p:tav tm="100000">
                                          <p:val>
                                            <p:strVal val="#ppt_y"/>
                                          </p:val>
                                        </p:tav>
                                      </p:tavLst>
                                    </p:anim>
                                  </p:childTnLst>
                                </p:cTn>
                              </p:par>
                            </p:childTnLst>
                          </p:cTn>
                        </p:par>
                        <p:par>
                          <p:cTn id="83" fill="hold">
                            <p:stCondLst>
                              <p:cond delay="8500"/>
                            </p:stCondLst>
                            <p:childTnLst>
                              <p:par>
                                <p:cTn id="84" presetID="2" presetClass="entr" presetSubtype="4" accel="50000" decel="50000"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additive="base">
                                        <p:cTn id="86" dur="500" fill="hold"/>
                                        <p:tgtEl>
                                          <p:spTgt spid="47"/>
                                        </p:tgtEl>
                                        <p:attrNameLst>
                                          <p:attrName>ppt_x</p:attrName>
                                        </p:attrNameLst>
                                      </p:cBhvr>
                                      <p:tavLst>
                                        <p:tav tm="0">
                                          <p:val>
                                            <p:strVal val="#ppt_x"/>
                                          </p:val>
                                        </p:tav>
                                        <p:tav tm="100000">
                                          <p:val>
                                            <p:strVal val="#ppt_x"/>
                                          </p:val>
                                        </p:tav>
                                      </p:tavLst>
                                    </p:anim>
                                    <p:anim calcmode="lin" valueType="num">
                                      <p:cBhvr additive="base">
                                        <p:cTn id="87" dur="500" fill="hold"/>
                                        <p:tgtEl>
                                          <p:spTgt spid="47"/>
                                        </p:tgtEl>
                                        <p:attrNameLst>
                                          <p:attrName>ppt_y</p:attrName>
                                        </p:attrNameLst>
                                      </p:cBhvr>
                                      <p:tavLst>
                                        <p:tav tm="0">
                                          <p:val>
                                            <p:strVal val="1+#ppt_h/2"/>
                                          </p:val>
                                        </p:tav>
                                        <p:tav tm="100000">
                                          <p:val>
                                            <p:strVal val="#ppt_y"/>
                                          </p:val>
                                        </p:tav>
                                      </p:tavLst>
                                    </p:anim>
                                  </p:childTnLst>
                                </p:cTn>
                              </p:par>
                            </p:childTnLst>
                          </p:cTn>
                        </p:par>
                        <p:par>
                          <p:cTn id="88" fill="hold">
                            <p:stCondLst>
                              <p:cond delay="9000"/>
                            </p:stCondLst>
                            <p:childTnLst>
                              <p:par>
                                <p:cTn id="89" presetID="2" presetClass="entr" presetSubtype="4" accel="50000" decel="50000" fill="hold" nodeType="after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childTnLst>
                          </p:cTn>
                        </p:par>
                        <p:par>
                          <p:cTn id="93" fill="hold">
                            <p:stCondLst>
                              <p:cond delay="9500"/>
                            </p:stCondLst>
                            <p:childTnLst>
                              <p:par>
                                <p:cTn id="94" presetID="2" presetClass="entr" presetSubtype="4" accel="50000" decel="50000" fill="hold" nodeType="after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additive="base">
                                        <p:cTn id="96" dur="500" fill="hold"/>
                                        <p:tgtEl>
                                          <p:spTgt spid="53"/>
                                        </p:tgtEl>
                                        <p:attrNameLst>
                                          <p:attrName>ppt_x</p:attrName>
                                        </p:attrNameLst>
                                      </p:cBhvr>
                                      <p:tavLst>
                                        <p:tav tm="0">
                                          <p:val>
                                            <p:strVal val="#ppt_x"/>
                                          </p:val>
                                        </p:tav>
                                        <p:tav tm="100000">
                                          <p:val>
                                            <p:strVal val="#ppt_x"/>
                                          </p:val>
                                        </p:tav>
                                      </p:tavLst>
                                    </p:anim>
                                    <p:anim calcmode="lin" valueType="num">
                                      <p:cBhvr additive="base">
                                        <p:cTn id="97" dur="500" fill="hold"/>
                                        <p:tgtEl>
                                          <p:spTgt spid="53"/>
                                        </p:tgtEl>
                                        <p:attrNameLst>
                                          <p:attrName>ppt_y</p:attrName>
                                        </p:attrNameLst>
                                      </p:cBhvr>
                                      <p:tavLst>
                                        <p:tav tm="0">
                                          <p:val>
                                            <p:strVal val="1+#ppt_h/2"/>
                                          </p:val>
                                        </p:tav>
                                        <p:tav tm="100000">
                                          <p:val>
                                            <p:strVal val="#ppt_y"/>
                                          </p:val>
                                        </p:tav>
                                      </p:tavLst>
                                    </p:anim>
                                  </p:childTnLst>
                                </p:cTn>
                              </p:par>
                            </p:childTnLst>
                          </p:cTn>
                        </p:par>
                        <p:par>
                          <p:cTn id="98" fill="hold">
                            <p:stCondLst>
                              <p:cond delay="10000"/>
                            </p:stCondLst>
                            <p:childTnLst>
                              <p:par>
                                <p:cTn id="99" presetID="2" presetClass="entr" presetSubtype="4" accel="50000" decel="50000" fill="hold" nodeType="afterEffect">
                                  <p:stCondLst>
                                    <p:cond delay="0"/>
                                  </p:stCondLst>
                                  <p:childTnLst>
                                    <p:set>
                                      <p:cBhvr>
                                        <p:cTn id="100" dur="1" fill="hold">
                                          <p:stCondLst>
                                            <p:cond delay="0"/>
                                          </p:stCondLst>
                                        </p:cTn>
                                        <p:tgtEl>
                                          <p:spTgt spid="56"/>
                                        </p:tgtEl>
                                        <p:attrNameLst>
                                          <p:attrName>style.visibility</p:attrName>
                                        </p:attrNameLst>
                                      </p:cBhvr>
                                      <p:to>
                                        <p:strVal val="visible"/>
                                      </p:to>
                                    </p:set>
                                    <p:anim calcmode="lin" valueType="num">
                                      <p:cBhvr additive="base">
                                        <p:cTn id="101" dur="500" fill="hold"/>
                                        <p:tgtEl>
                                          <p:spTgt spid="56"/>
                                        </p:tgtEl>
                                        <p:attrNameLst>
                                          <p:attrName>ppt_x</p:attrName>
                                        </p:attrNameLst>
                                      </p:cBhvr>
                                      <p:tavLst>
                                        <p:tav tm="0">
                                          <p:val>
                                            <p:strVal val="#ppt_x"/>
                                          </p:val>
                                        </p:tav>
                                        <p:tav tm="100000">
                                          <p:val>
                                            <p:strVal val="#ppt_x"/>
                                          </p:val>
                                        </p:tav>
                                      </p:tavLst>
                                    </p:anim>
                                    <p:anim calcmode="lin" valueType="num">
                                      <p:cBhvr additive="base">
                                        <p:cTn id="10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9"/>
          <p:cNvSpPr>
            <a:spLocks noChangeArrowheads="1"/>
          </p:cNvSpPr>
          <p:nvPr/>
        </p:nvSpPr>
        <p:spPr bwMode="auto">
          <a:xfrm>
            <a:off x="2661791" y="2365206"/>
            <a:ext cx="45905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3600" b="1" cap="all" dirty="0">
                <a:solidFill>
                  <a:schemeClr val="accent1"/>
                </a:solidFill>
                <a:latin typeface="Agency FB" panose="020B0503020202020204" pitchFamily="34" charset="0"/>
                <a:cs typeface="Arial" panose="020B0604020202020204" pitchFamily="34" charset="0"/>
              </a:rPr>
              <a:t>YOURLOGO</a:t>
            </a:r>
            <a:endParaRPr lang="zh-CN" altLang="en-US" sz="3600" b="1" cap="all" dirty="0">
              <a:solidFill>
                <a:schemeClr val="accent1"/>
              </a:solidFill>
              <a:latin typeface="Agency FB" panose="020B0503020202020204" pitchFamily="34" charset="0"/>
              <a:cs typeface="Arial" panose="020B0604020202020204" pitchFamily="34" charset="0"/>
            </a:endParaRPr>
          </a:p>
        </p:txBody>
      </p:sp>
      <p:sp>
        <p:nvSpPr>
          <p:cNvPr id="4" name="矩形 259"/>
          <p:cNvSpPr>
            <a:spLocks noChangeArrowheads="1"/>
          </p:cNvSpPr>
          <p:nvPr/>
        </p:nvSpPr>
        <p:spPr bwMode="auto">
          <a:xfrm>
            <a:off x="2274434" y="2844599"/>
            <a:ext cx="5095194" cy="7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3300" b="1" cap="all" dirty="0">
                <a:solidFill>
                  <a:schemeClr val="accent1"/>
                </a:solidFill>
                <a:cs typeface="Arial" panose="020B0604020202020204" pitchFamily="34" charset="0"/>
              </a:rPr>
              <a:t>感谢聆听，批评指导</a:t>
            </a:r>
            <a:endParaRPr lang="en-US" altLang="zh-CN" sz="3300" b="1" cap="all" dirty="0">
              <a:solidFill>
                <a:schemeClr val="accent1"/>
              </a:solidFill>
              <a:cs typeface="Arial" panose="020B0604020202020204" pitchFamily="34" charset="0"/>
            </a:endParaRPr>
          </a:p>
          <a:p>
            <a:pPr algn="ctr">
              <a:buNone/>
            </a:pPr>
            <a:r>
              <a:rPr lang="en-US" altLang="zh-CN" sz="1200" cap="all" dirty="0">
                <a:solidFill>
                  <a:schemeClr val="accent1"/>
                </a:solidFill>
                <a:cs typeface="Arial" panose="020B0604020202020204" pitchFamily="34" charset="0"/>
              </a:rPr>
              <a:t>Thank you to listen to criticism guidance</a:t>
            </a:r>
            <a:endParaRPr lang="zh-CN" altLang="en-US" sz="1200" cap="all" dirty="0">
              <a:solidFill>
                <a:schemeClr val="accent1"/>
              </a:solidFill>
              <a:cs typeface="Arial" panose="020B0604020202020204" pitchFamily="34" charset="0"/>
            </a:endParaRPr>
          </a:p>
        </p:txBody>
      </p:sp>
      <p:sp>
        <p:nvSpPr>
          <p:cNvPr id="13" name="矩形 259"/>
          <p:cNvSpPr>
            <a:spLocks noChangeArrowheads="1"/>
          </p:cNvSpPr>
          <p:nvPr/>
        </p:nvSpPr>
        <p:spPr bwMode="auto">
          <a:xfrm>
            <a:off x="2807834" y="3702012"/>
            <a:ext cx="4028394" cy="39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50000"/>
              </a:lnSpc>
              <a:buNone/>
            </a:pPr>
            <a:r>
              <a:rPr lang="en-US" altLang="zh-CN" sz="600" dirty="0">
                <a:solidFill>
                  <a:schemeClr val="accent1"/>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accent1"/>
              </a:solidFill>
              <a:latin typeface="Arial" panose="020B0604020202020204" pitchFamily="34" charset="0"/>
              <a:cs typeface="Arial" panose="020B0604020202020204" pitchFamily="34" charset="0"/>
            </a:endParaRPr>
          </a:p>
        </p:txBody>
      </p:sp>
      <p:sp>
        <p:nvSpPr>
          <p:cNvPr id="9" name="Freeform 6"/>
          <p:cNvSpPr>
            <a:spLocks/>
          </p:cNvSpPr>
          <p:nvPr/>
        </p:nvSpPr>
        <p:spPr bwMode="auto">
          <a:xfrm>
            <a:off x="265" y="4952514"/>
            <a:ext cx="9643533" cy="137605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
        <p:nvSpPr>
          <p:cNvPr id="10" name="Freeform 7"/>
          <p:cNvSpPr>
            <a:spLocks/>
          </p:cNvSpPr>
          <p:nvPr/>
        </p:nvSpPr>
        <p:spPr bwMode="auto">
          <a:xfrm>
            <a:off x="265" y="4750451"/>
            <a:ext cx="9643533" cy="444763"/>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96435" tIns="48218" rIns="96435" bIns="4821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7039775"/>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gtEl>
                                      </p:cBhvr>
                                    </p:animEffect>
                                  </p:childTnLst>
                                </p:cTn>
                              </p:par>
                            </p:childTnLst>
                          </p:cTn>
                        </p:par>
                        <p:par>
                          <p:cTn id="19" fill="hold">
                            <p:stCondLst>
                              <p:cond delay="13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18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anim calcmode="lin" valueType="num">
                                      <p:cBhvr>
                                        <p:cTn id="2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
                                        </p:tgtEl>
                                      </p:cBhvr>
                                    </p:animEffect>
                                  </p:childTnLst>
                                </p:cTn>
                              </p:par>
                            </p:childTnLst>
                          </p:cTn>
                        </p:par>
                        <p:par>
                          <p:cTn id="31" fill="hold">
                            <p:stCondLst>
                              <p:cond delay="45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
                                        </p:tgtEl>
                                      </p:cBhvr>
                                    </p:animEffect>
                                    <p:animScale>
                                      <p:cBhvr>
                                        <p:cTn id="34" dur="250" autoRev="1" fill="hold"/>
                                        <p:tgtEl>
                                          <p:spTgt spid="4"/>
                                        </p:tgtEl>
                                      </p:cBhvr>
                                      <p:by x="105000" y="105000"/>
                                    </p:animScale>
                                  </p:childTnLst>
                                </p:cTn>
                              </p:par>
                            </p:childTnLst>
                          </p:cTn>
                        </p:par>
                        <p:par>
                          <p:cTn id="35" fill="hold">
                            <p:stCondLst>
                              <p:cond delay="50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gtEl>
                                        <p:attrNameLst>
                                          <p:attrName>ppt_y</p:attrName>
                                        </p:attrNameLst>
                                      </p:cBhvr>
                                      <p:tavLst>
                                        <p:tav tm="0">
                                          <p:val>
                                            <p:strVal val="#ppt_y"/>
                                          </p:val>
                                        </p:tav>
                                        <p:tav tm="100000">
                                          <p:val>
                                            <p:strVal val="#ppt_y"/>
                                          </p:val>
                                        </p:tav>
                                      </p:tavLst>
                                    </p:anim>
                                    <p:anim calcmode="lin" valueType="num">
                                      <p:cBhvr>
                                        <p:cTn id="4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gtEl>
                                      </p:cBhvr>
                                    </p:animEffect>
                                  </p:childTnLst>
                                </p:cTn>
                              </p:par>
                            </p:childTnLst>
                          </p:cTn>
                        </p:par>
                        <p:par>
                          <p:cTn id="43" fill="hold">
                            <p:stCondLst>
                              <p:cond delay="1325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3"/>
                                        </p:tgtEl>
                                      </p:cBhvr>
                                    </p:animEffect>
                                    <p:animScale>
                                      <p:cBhvr>
                                        <p:cTn id="46"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3" grpId="0"/>
      <p:bldP spid="13" grpId="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32302" y="4413715"/>
            <a:ext cx="6808619" cy="133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6092" tIns="43046" rIns="86092" bIns="43046" rtlCol="0" anchor="ctr"/>
          <a:lstStyle/>
          <a:p>
            <a:pPr defTabSz="860918" fontAlgn="auto">
              <a:spcBef>
                <a:spcPts val="0"/>
              </a:spcBef>
              <a:spcAft>
                <a:spcPts val="0"/>
              </a:spcAft>
            </a:pPr>
            <a:r>
              <a:rPr lang="en-US" altLang="zh-CN" sz="105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zh-CN" altLang="en-US" sz="105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050" dirty="0">
              <a:solidFill>
                <a:srgbClr val="EEECE1">
                  <a:lumMod val="25000"/>
                </a:srgbClr>
              </a:solidFill>
              <a:latin typeface="微软雅黑" panose="020B0503020204020204" pitchFamily="34" charset="-122"/>
              <a:ea typeface="微软雅黑" panose="020B0503020204020204" pitchFamily="34" charset="-122"/>
            </a:endParaRPr>
          </a:p>
          <a:p>
            <a:pPr defTabSz="860918" fontAlgn="auto">
              <a:spcBef>
                <a:spcPts val="0"/>
              </a:spcBef>
              <a:spcAft>
                <a:spcPts val="0"/>
              </a:spcAft>
            </a:pPr>
            <a:r>
              <a:rPr lang="en-US" altLang="zh-CN" sz="105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zh-CN" altLang="en-US" sz="105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en-US" altLang="zh-CN" sz="105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zh-CN" altLang="en-US" sz="1050" dirty="0">
                <a:solidFill>
                  <a:srgbClr val="EEECE1">
                    <a:lumMod val="25000"/>
                  </a:srgbClr>
                </a:solidFill>
                <a:latin typeface="微软雅黑" panose="020B0503020204020204" pitchFamily="34" charset="-122"/>
                <a:ea typeface="微软雅黑" panose="020B0503020204020204" pitchFamily="34" charset="-122"/>
              </a:rPr>
              <a:t>资料下载：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zh-CN" altLang="en-US" sz="1050" dirty="0">
                <a:solidFill>
                  <a:srgbClr val="EEECE1">
                    <a:lumMod val="25000"/>
                  </a:srgbClr>
                </a:solidFill>
                <a:latin typeface="微软雅黑" panose="020B0503020204020204" pitchFamily="34" charset="-122"/>
                <a:ea typeface="微软雅黑" panose="020B0503020204020204" pitchFamily="34" charset="-122"/>
              </a:rPr>
              <a:t>范文下载：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试卷下载：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p>
          <a:p>
            <a:pPr defTabSz="860918" fontAlgn="auto">
              <a:spcBef>
                <a:spcPts val="0"/>
              </a:spcBef>
              <a:spcAft>
                <a:spcPts val="0"/>
              </a:spcAft>
            </a:pPr>
            <a:r>
              <a:rPr lang="zh-CN" altLang="en-US" sz="105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050" dirty="0">
                <a:solidFill>
                  <a:srgbClr val="EEECE1">
                    <a:lumMod val="25000"/>
                  </a:srgbClr>
                </a:solidFill>
                <a:latin typeface="微软雅黑" panose="020B0503020204020204" pitchFamily="34" charset="-122"/>
                <a:ea typeface="微软雅黑" panose="020B0503020204020204" pitchFamily="34" charset="-122"/>
              </a:rPr>
              <a:t>论坛：      </a:t>
            </a:r>
            <a:r>
              <a:rPr lang="en-US" altLang="zh-CN" sz="1050" dirty="0">
                <a:solidFill>
                  <a:srgbClr val="EEECE1">
                    <a:lumMod val="25000"/>
                  </a:srgbClr>
                </a:solidFill>
                <a:latin typeface="微软雅黑" panose="020B0503020204020204" pitchFamily="34" charset="-122"/>
                <a:ea typeface="微软雅黑" panose="020B0503020204020204" pitchFamily="34" charset="-122"/>
                <a:hlinkClick r:id="rId17"/>
              </a:rPr>
              <a:t>www.1ppt.cn</a:t>
            </a:r>
            <a:r>
              <a:rPr lang="en-US" altLang="zh-CN" sz="105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05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1" y="3275634"/>
            <a:ext cx="9644063" cy="1081124"/>
          </a:xfrm>
          <a:prstGeom prst="rect">
            <a:avLst/>
          </a:prstGeom>
          <a:solidFill>
            <a:schemeClr val="tx2">
              <a:lumMod val="75000"/>
            </a:schemeClr>
          </a:solidFill>
          <a:ln w="9525">
            <a:noFill/>
            <a:miter lim="800000"/>
            <a:headEnd/>
            <a:tailEnd/>
          </a:ln>
        </p:spPr>
        <p:txBody>
          <a:bodyPr wrap="none" lIns="86092" tIns="43046" rIns="86092" bIns="43046" anchor="ctr"/>
          <a:lstStyle/>
          <a:p>
            <a:pPr defTabSz="860918" fontAlgn="auto">
              <a:spcBef>
                <a:spcPts val="0"/>
              </a:spcBef>
              <a:spcAft>
                <a:spcPts val="0"/>
              </a:spcAft>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5691" y="1153380"/>
            <a:ext cx="8133368" cy="2121207"/>
          </a:xfrm>
          <a:prstGeom prst="rect">
            <a:avLst/>
          </a:prstGeom>
          <a:noFill/>
          <a:ln>
            <a:noFill/>
          </a:ln>
        </p:spPr>
      </p:pic>
      <p:sp>
        <p:nvSpPr>
          <p:cNvPr id="15" name="Rectangle 3"/>
          <p:cNvSpPr>
            <a:spLocks noChangeArrowheads="1"/>
          </p:cNvSpPr>
          <p:nvPr/>
        </p:nvSpPr>
        <p:spPr bwMode="auto">
          <a:xfrm>
            <a:off x="493925" y="3353997"/>
            <a:ext cx="4328108" cy="1280330"/>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092" tIns="43046" rIns="86092" bIns="43046"/>
          <a:lstStyle/>
          <a:p>
            <a:pPr defTabSz="860918" fontAlgn="auto">
              <a:spcBef>
                <a:spcPct val="20000"/>
              </a:spcBef>
              <a:spcAft>
                <a:spcPts val="0"/>
              </a:spcAft>
              <a:buClr>
                <a:srgbClr val="5B8CC1"/>
              </a:buClr>
              <a:defRPr/>
            </a:pPr>
            <a:r>
              <a:rPr lang="zh-CN" altLang="en-US" sz="1875" b="1" kern="0" dirty="0">
                <a:solidFill>
                  <a:prstClr val="white"/>
                </a:solidFill>
                <a:latin typeface="微软雅黑" pitchFamily="34" charset="-122"/>
                <a:ea typeface="微软雅黑" pitchFamily="34" charset="-122"/>
              </a:rPr>
              <a:t>可以在下列情况使用</a:t>
            </a:r>
            <a:endParaRPr lang="zh-CN" altLang="en-US" sz="1125" kern="0" dirty="0">
              <a:solidFill>
                <a:prstClr val="white"/>
              </a:solidFill>
              <a:latin typeface="微软雅黑" pitchFamily="34" charset="-122"/>
              <a:ea typeface="微软雅黑" pitchFamily="34" charset="-122"/>
            </a:endParaRPr>
          </a:p>
          <a:p>
            <a:pPr defTabSz="860918" fontAlgn="auto">
              <a:lnSpc>
                <a:spcPct val="150000"/>
              </a:lnSpc>
              <a:spcBef>
                <a:spcPts val="0"/>
              </a:spcBef>
              <a:spcAft>
                <a:spcPts val="0"/>
              </a:spcAft>
              <a:buClr>
                <a:srgbClr val="5B8CC1"/>
              </a:buClr>
              <a:buFont typeface="Wingdings" pitchFamily="2" charset="2"/>
              <a:buChar char="n"/>
              <a:defRPr/>
            </a:pPr>
            <a:r>
              <a:rPr lang="zh-CN" altLang="en-US" sz="1125" kern="0" dirty="0">
                <a:solidFill>
                  <a:prstClr val="white"/>
                </a:solidFill>
                <a:latin typeface="微软雅黑" pitchFamily="34" charset="-122"/>
                <a:ea typeface="微软雅黑" pitchFamily="34" charset="-122"/>
              </a:rPr>
              <a:t>不限次数的用于您个人</a:t>
            </a:r>
            <a:r>
              <a:rPr lang="en-US" altLang="zh-CN" sz="1125" kern="0" dirty="0">
                <a:solidFill>
                  <a:prstClr val="white"/>
                </a:solidFill>
                <a:latin typeface="微软雅黑" pitchFamily="34" charset="-122"/>
                <a:ea typeface="微软雅黑" pitchFamily="34" charset="-122"/>
              </a:rPr>
              <a:t>/</a:t>
            </a:r>
            <a:r>
              <a:rPr lang="zh-CN" altLang="en-US" sz="1125" kern="0" dirty="0">
                <a:solidFill>
                  <a:prstClr val="white"/>
                </a:solidFill>
                <a:latin typeface="微软雅黑" pitchFamily="34" charset="-122"/>
                <a:ea typeface="微软雅黑" pitchFamily="34" charset="-122"/>
              </a:rPr>
              <a:t>公司、企业的商业演示。</a:t>
            </a:r>
          </a:p>
          <a:p>
            <a:pPr defTabSz="860918" fontAlgn="auto">
              <a:lnSpc>
                <a:spcPct val="150000"/>
              </a:lnSpc>
              <a:spcBef>
                <a:spcPts val="0"/>
              </a:spcBef>
              <a:spcAft>
                <a:spcPts val="0"/>
              </a:spcAft>
              <a:buClr>
                <a:srgbClr val="5B8CC1"/>
              </a:buClr>
              <a:buFont typeface="Wingdings" pitchFamily="2" charset="2"/>
              <a:buChar char="n"/>
              <a:defRPr/>
            </a:pPr>
            <a:r>
              <a:rPr lang="zh-CN" altLang="en-US" sz="1125"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4822032" y="3353996"/>
            <a:ext cx="4328108" cy="1223374"/>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092" tIns="43046" rIns="86092" bIns="43046"/>
          <a:lstStyle/>
          <a:p>
            <a:pPr defTabSz="860918" fontAlgn="auto">
              <a:spcBef>
                <a:spcPct val="20000"/>
              </a:spcBef>
              <a:spcAft>
                <a:spcPts val="0"/>
              </a:spcAft>
              <a:buClr>
                <a:srgbClr val="5B8CC1"/>
              </a:buClr>
              <a:defRPr/>
            </a:pPr>
            <a:r>
              <a:rPr lang="zh-CN" altLang="en-US" sz="1875" b="1" kern="0" dirty="0">
                <a:solidFill>
                  <a:prstClr val="white"/>
                </a:solidFill>
                <a:latin typeface="微软雅黑" pitchFamily="34" charset="-122"/>
                <a:ea typeface="微软雅黑" pitchFamily="34" charset="-122"/>
              </a:rPr>
              <a:t>不可以在以下情况使用</a:t>
            </a:r>
            <a:endParaRPr lang="zh-CN" altLang="en-US" sz="975" b="1" kern="0" dirty="0">
              <a:solidFill>
                <a:prstClr val="white"/>
              </a:solidFill>
              <a:latin typeface="微软雅黑" pitchFamily="34" charset="-122"/>
              <a:ea typeface="微软雅黑" pitchFamily="34" charset="-122"/>
            </a:endParaRPr>
          </a:p>
          <a:p>
            <a:pPr defTabSz="860918" fontAlgn="auto">
              <a:lnSpc>
                <a:spcPct val="150000"/>
              </a:lnSpc>
              <a:spcBef>
                <a:spcPts val="0"/>
              </a:spcBef>
              <a:spcAft>
                <a:spcPts val="0"/>
              </a:spcAft>
              <a:buClr>
                <a:srgbClr val="5B8CC1"/>
              </a:buClr>
              <a:buFont typeface="Wingdings" pitchFamily="2" charset="2"/>
              <a:buChar char="n"/>
              <a:defRPr/>
            </a:pPr>
            <a:r>
              <a:rPr lang="zh-CN" altLang="en-US" sz="1125" kern="0" dirty="0">
                <a:solidFill>
                  <a:prstClr val="white"/>
                </a:solidFill>
                <a:latin typeface="微软雅黑" pitchFamily="34" charset="-122"/>
                <a:ea typeface="微软雅黑" pitchFamily="34" charset="-122"/>
              </a:rPr>
              <a:t>用于任何形式的在线付费下载。</a:t>
            </a:r>
          </a:p>
          <a:p>
            <a:pPr defTabSz="860918" fontAlgn="auto">
              <a:lnSpc>
                <a:spcPct val="150000"/>
              </a:lnSpc>
              <a:spcBef>
                <a:spcPts val="0"/>
              </a:spcBef>
              <a:spcAft>
                <a:spcPts val="0"/>
              </a:spcAft>
              <a:buClr>
                <a:srgbClr val="5B8CC1"/>
              </a:buClr>
              <a:buFont typeface="Wingdings" pitchFamily="2" charset="2"/>
              <a:buChar char="n"/>
              <a:defRPr/>
            </a:pPr>
            <a:r>
              <a:rPr lang="zh-CN" altLang="en-US" sz="1125" kern="0" dirty="0">
                <a:solidFill>
                  <a:prstClr val="white"/>
                </a:solidFill>
                <a:latin typeface="微软雅黑" pitchFamily="34" charset="-122"/>
                <a:ea typeface="微软雅黑" pitchFamily="34" charset="-122"/>
              </a:rPr>
              <a:t>收集整理我们发布的免费资源后，刻录光碟销售。</a:t>
            </a:r>
            <a:endParaRPr lang="zh-CN" altLang="en-GB" sz="1125" kern="0" dirty="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5275" y="3353995"/>
            <a:ext cx="415231" cy="31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9611" y="3353995"/>
            <a:ext cx="415231" cy="31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调度系统功能分析</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Content Placeholder 2">
            <a:extLst>
              <a:ext uri="{FF2B5EF4-FFF2-40B4-BE49-F238E27FC236}">
                <a16:creationId xmlns:a16="http://schemas.microsoft.com/office/drawing/2014/main" id="{4FA02278-FA39-4E3E-8F53-CE1DB8A1DBE1}"/>
              </a:ext>
            </a:extLst>
          </p:cNvPr>
          <p:cNvSpPr txBox="1">
            <a:spLocks/>
          </p:cNvSpPr>
          <p:nvPr/>
        </p:nvSpPr>
        <p:spPr>
          <a:xfrm>
            <a:off x="357534" y="2082726"/>
            <a:ext cx="8928992" cy="150502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接收、处理并审核生产订单。</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在订单任务跨区域分解与资源分配。</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异常调度，异常因素包括</a:t>
            </a:r>
            <a:r>
              <a:rPr lang="zh-CN" altLang="zh-CN" sz="1800" dirty="0">
                <a:latin typeface="微软雅黑" panose="020B0503020204020204" pitchFamily="34" charset="-122"/>
                <a:ea typeface="微软雅黑" panose="020B0503020204020204" pitchFamily="34" charset="-122"/>
              </a:rPr>
              <a:t>订单撤销、紧急订单、设备故障等</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自动化和信息化管理。</a:t>
            </a:r>
            <a:endParaRPr lang="en-US" altLang="zh-CN" sz="18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80A47E-6977-43B9-8DCD-63DD6F6DC284}"/>
              </a:ext>
            </a:extLst>
          </p:cNvPr>
          <p:cNvSpPr/>
          <p:nvPr/>
        </p:nvSpPr>
        <p:spPr>
          <a:xfrm>
            <a:off x="317474" y="4592144"/>
            <a:ext cx="9009111"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本研究的调度系统</a:t>
            </a:r>
            <a:r>
              <a:rPr lang="zh-CN" altLang="zh-CN" sz="2000" dirty="0">
                <a:latin typeface="微软雅黑" panose="020B0503020204020204" pitchFamily="34" charset="-122"/>
                <a:ea typeface="微软雅黑" panose="020B0503020204020204" pitchFamily="34" charset="-122"/>
              </a:rPr>
              <a:t>分别设计了五类</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，包括管理</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、资源</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、工艺</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、算法</a:t>
            </a:r>
            <a:r>
              <a:rPr lang="en-US" altLang="zh-CN" sz="2000" dirty="0">
                <a:latin typeface="微软雅黑" panose="020B0503020204020204" pitchFamily="34" charset="-122"/>
                <a:ea typeface="微软雅黑" panose="020B0503020204020204" pitchFamily="34" charset="-122"/>
              </a:rPr>
              <a:t>Agent</a:t>
            </a:r>
            <a:r>
              <a:rPr lang="zh-CN" altLang="zh-CN" sz="2000" dirty="0">
                <a:latin typeface="微软雅黑" panose="020B0503020204020204" pitchFamily="34" charset="-122"/>
                <a:ea typeface="微软雅黑" panose="020B0503020204020204" pitchFamily="34" charset="-122"/>
              </a:rPr>
              <a:t>、和监控</a:t>
            </a:r>
            <a:r>
              <a:rPr lang="en-US" altLang="zh-CN" sz="2000" dirty="0">
                <a:latin typeface="微软雅黑" panose="020B0503020204020204" pitchFamily="34" charset="-122"/>
                <a:ea typeface="微软雅黑" panose="020B0503020204020204" pitchFamily="34" charset="-122"/>
              </a:rPr>
              <a:t>Agent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791533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1"/>
            </p:custDataLst>
          </p:nvPr>
        </p:nvSpPr>
        <p:spPr>
          <a:xfrm>
            <a:off x="550068" y="1388793"/>
            <a:ext cx="9093995" cy="2346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23"/>
          <p:cNvSpPr/>
          <p:nvPr>
            <p:custDataLst>
              <p:tags r:id="rId2"/>
            </p:custDataLst>
          </p:nvPr>
        </p:nvSpPr>
        <p:spPr>
          <a:xfrm>
            <a:off x="1" y="1009630"/>
            <a:ext cx="432913" cy="402624"/>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600712" y="1024037"/>
            <a:ext cx="2637143"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调度系统</a:t>
            </a:r>
            <a:r>
              <a:rPr lang="en-US" altLang="zh-CN"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Agent</a:t>
            </a:r>
            <a:r>
              <a:rPr lang="zh-CN" altLang="en-US" sz="2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en-US" sz="2400" dirty="0">
              <a:solidFill>
                <a:schemeClr val="accent6">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2" name="图片 33">
            <a:extLst>
              <a:ext uri="{FF2B5EF4-FFF2-40B4-BE49-F238E27FC236}">
                <a16:creationId xmlns:a16="http://schemas.microsoft.com/office/drawing/2014/main" id="{2DABE30F-0207-4E88-9BED-91207D7034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50423" y="207496"/>
            <a:ext cx="1104640" cy="1104573"/>
          </a:xfrm>
          <a:prstGeom prst="rect">
            <a:avLst/>
          </a:prstGeom>
          <a:noFill/>
          <a:ln w="9525">
            <a:noFill/>
          </a:ln>
        </p:spPr>
      </p:pic>
      <p:sp>
        <p:nvSpPr>
          <p:cNvPr id="33" name="Content Placeholder 2">
            <a:extLst>
              <a:ext uri="{FF2B5EF4-FFF2-40B4-BE49-F238E27FC236}">
                <a16:creationId xmlns:a16="http://schemas.microsoft.com/office/drawing/2014/main" id="{A7F23B04-151D-42FC-8F50-9E738810F19C}"/>
              </a:ext>
            </a:extLst>
          </p:cNvPr>
          <p:cNvSpPr txBox="1">
            <a:spLocks/>
          </p:cNvSpPr>
          <p:nvPr/>
        </p:nvSpPr>
        <p:spPr>
          <a:xfrm>
            <a:off x="253324" y="231949"/>
            <a:ext cx="4928747"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一、研究背景</a:t>
            </a:r>
            <a:endParaRPr lang="en-GB" altLang="zh-CN"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B680A47E-6977-43B9-8DCD-63DD6F6DC284}"/>
              </a:ext>
            </a:extLst>
          </p:cNvPr>
          <p:cNvSpPr/>
          <p:nvPr/>
        </p:nvSpPr>
        <p:spPr>
          <a:xfrm>
            <a:off x="548558" y="1622527"/>
            <a:ext cx="8665961" cy="1261884"/>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资源</a:t>
            </a:r>
            <a:r>
              <a:rPr lang="en-US" altLang="zh-CN" sz="2000" b="1" dirty="0">
                <a:latin typeface="微软雅黑" panose="020B0503020204020204" pitchFamily="34" charset="-122"/>
                <a:ea typeface="微软雅黑" panose="020B0503020204020204" pitchFamily="34" charset="-122"/>
              </a:rPr>
              <a:t>Agent</a:t>
            </a:r>
            <a:r>
              <a:rPr lang="zh-CN" altLang="en-US" sz="2000"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代表制造企业内的制造资源，分为车间</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对应一个加工设备，记录设备的各项信息</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车间</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对应系统内的一个车间，负责对该车间中的设备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进行管理</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根据企业制造资源的分布式特点，同属一座工厂内的车间</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和设备</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构成一个资源</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组</a:t>
            </a:r>
            <a:r>
              <a:rPr lang="zh-CN" altLang="en-US"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79859E3-1F9F-4DA1-AC6D-26ED901E4AF4}"/>
              </a:ext>
            </a:extLst>
          </p:cNvPr>
          <p:cNvPicPr>
            <a:picLocks noChangeAspect="1"/>
          </p:cNvPicPr>
          <p:nvPr/>
        </p:nvPicPr>
        <p:blipFill>
          <a:blip r:embed="rId6"/>
          <a:stretch>
            <a:fillRect/>
          </a:stretch>
        </p:blipFill>
        <p:spPr>
          <a:xfrm>
            <a:off x="214771" y="3691853"/>
            <a:ext cx="9214520" cy="2531167"/>
          </a:xfrm>
          <a:prstGeom prst="rect">
            <a:avLst/>
          </a:prstGeom>
        </p:spPr>
      </p:pic>
    </p:spTree>
    <p:extLst>
      <p:ext uri="{BB962C8B-B14F-4D97-AF65-F5344CB8AC3E}">
        <p14:creationId xmlns:p14="http://schemas.microsoft.com/office/powerpoint/2010/main" val="55176863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6.pptx"/>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6701</Words>
  <Application>Microsoft Office PowerPoint</Application>
  <PresentationFormat>自定义</PresentationFormat>
  <Paragraphs>624</Paragraphs>
  <Slides>78</Slides>
  <Notes>77</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1</vt:i4>
      </vt:variant>
      <vt:variant>
        <vt:lpstr>幻灯片标题</vt:lpstr>
      </vt:variant>
      <vt:variant>
        <vt:i4>78</vt:i4>
      </vt:variant>
    </vt:vector>
  </HeadingPairs>
  <TitlesOfParts>
    <vt:vector size="100" baseType="lpstr">
      <vt:lpstr>FontAwesome</vt:lpstr>
      <vt:lpstr>Gill Sans</vt:lpstr>
      <vt:lpstr>Lato</vt:lpstr>
      <vt:lpstr>Lato Regular</vt:lpstr>
      <vt:lpstr>League Gothic Regular</vt:lpstr>
      <vt:lpstr>ＭＳ Ｐゴシック</vt:lpstr>
      <vt:lpstr>Source Sans Pro Light</vt:lpstr>
      <vt:lpstr>等线</vt:lpstr>
      <vt:lpstr>等线 Light</vt:lpstr>
      <vt:lpstr>宋体</vt:lpstr>
      <vt:lpstr>微软雅黑</vt:lpstr>
      <vt:lpstr>Agency FB</vt:lpstr>
      <vt:lpstr>Arial</vt:lpstr>
      <vt:lpstr>Calibri</vt:lpstr>
      <vt:lpstr>Calibri Light</vt:lpstr>
      <vt:lpstr>Cambria Math</vt:lpstr>
      <vt:lpstr>Impact</vt:lpstr>
      <vt:lpstr>Wingdings</vt:lpstr>
      <vt:lpstr>自定义设计方案</vt:lpstr>
      <vt:lpstr>Office 主题</vt:lpstr>
      <vt:lpstr>1_自定义设计方案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教育培訓</dc:title>
  <dc:creator/>
  <cp:keywords>第一PPT模板网：www.1ppt.com</cp:keywords>
  <cp:lastModifiedBy/>
  <cp:revision>1</cp:revision>
  <dcterms:created xsi:type="dcterms:W3CDTF">2016-09-20T02:06:25Z</dcterms:created>
  <dcterms:modified xsi:type="dcterms:W3CDTF">2018-05-30T16:46:33Z</dcterms:modified>
</cp:coreProperties>
</file>